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2" r:id="rId7"/>
    <p:sldId id="261" r:id="rId8"/>
    <p:sldId id="263" r:id="rId9"/>
  </p:sldIdLst>
  <p:sldSz cx="9144000" cy="6858000" type="screen4x3"/>
  <p:notesSz cx="6858000" cy="9144000"/>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2" d="100"/>
          <a:sy n="62" d="100"/>
        </p:scale>
        <p:origin x="891" y="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EE5108-B87A-48C4-BC81-89FD16CFADBD}" type="datetimeFigureOut">
              <a:rPr lang="en-CA" smtClean="0"/>
              <a:t>2015-03-12</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512719-99C9-4BAC-AD4C-449C9A274519}" type="slidenum">
              <a:rPr lang="en-CA" smtClean="0"/>
              <a:t>‹#›</a:t>
            </a:fld>
            <a:endParaRPr lang="en-CA"/>
          </a:p>
        </p:txBody>
      </p:sp>
    </p:spTree>
    <p:extLst>
      <p:ext uri="{BB962C8B-B14F-4D97-AF65-F5344CB8AC3E}">
        <p14:creationId xmlns:p14="http://schemas.microsoft.com/office/powerpoint/2010/main" val="2445287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8512719-99C9-4BAC-AD4C-449C9A274519}" type="slidenum">
              <a:rPr lang="en-CA" smtClean="0"/>
              <a:t>1</a:t>
            </a:fld>
            <a:endParaRPr lang="en-CA"/>
          </a:p>
        </p:txBody>
      </p:sp>
    </p:spTree>
    <p:extLst>
      <p:ext uri="{BB962C8B-B14F-4D97-AF65-F5344CB8AC3E}">
        <p14:creationId xmlns:p14="http://schemas.microsoft.com/office/powerpoint/2010/main" val="2397671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8512719-99C9-4BAC-AD4C-449C9A274519}" type="slidenum">
              <a:rPr lang="en-CA" smtClean="0"/>
              <a:t>2</a:t>
            </a:fld>
            <a:endParaRPr lang="en-CA"/>
          </a:p>
        </p:txBody>
      </p:sp>
    </p:spTree>
    <p:extLst>
      <p:ext uri="{BB962C8B-B14F-4D97-AF65-F5344CB8AC3E}">
        <p14:creationId xmlns:p14="http://schemas.microsoft.com/office/powerpoint/2010/main" val="1928783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8512719-99C9-4BAC-AD4C-449C9A274519}" type="slidenum">
              <a:rPr lang="en-CA" smtClean="0"/>
              <a:t>3</a:t>
            </a:fld>
            <a:endParaRPr lang="en-CA"/>
          </a:p>
        </p:txBody>
      </p:sp>
    </p:spTree>
    <p:extLst>
      <p:ext uri="{BB962C8B-B14F-4D97-AF65-F5344CB8AC3E}">
        <p14:creationId xmlns:p14="http://schemas.microsoft.com/office/powerpoint/2010/main" val="9075469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8512719-99C9-4BAC-AD4C-449C9A274519}" type="slidenum">
              <a:rPr lang="en-CA" smtClean="0"/>
              <a:t>4</a:t>
            </a:fld>
            <a:endParaRPr lang="en-CA"/>
          </a:p>
        </p:txBody>
      </p:sp>
    </p:spTree>
    <p:extLst>
      <p:ext uri="{BB962C8B-B14F-4D97-AF65-F5344CB8AC3E}">
        <p14:creationId xmlns:p14="http://schemas.microsoft.com/office/powerpoint/2010/main" val="2784275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8512719-99C9-4BAC-AD4C-449C9A274519}" type="slidenum">
              <a:rPr lang="en-CA" smtClean="0"/>
              <a:t>5</a:t>
            </a:fld>
            <a:endParaRPr lang="en-CA"/>
          </a:p>
        </p:txBody>
      </p:sp>
    </p:spTree>
    <p:extLst>
      <p:ext uri="{BB962C8B-B14F-4D97-AF65-F5344CB8AC3E}">
        <p14:creationId xmlns:p14="http://schemas.microsoft.com/office/powerpoint/2010/main" val="1023101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8512719-99C9-4BAC-AD4C-449C9A274519}" type="slidenum">
              <a:rPr lang="en-CA" smtClean="0"/>
              <a:t>6</a:t>
            </a:fld>
            <a:endParaRPr lang="en-CA"/>
          </a:p>
        </p:txBody>
      </p:sp>
    </p:spTree>
    <p:extLst>
      <p:ext uri="{BB962C8B-B14F-4D97-AF65-F5344CB8AC3E}">
        <p14:creationId xmlns:p14="http://schemas.microsoft.com/office/powerpoint/2010/main" val="25375193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8512719-99C9-4BAC-AD4C-449C9A274519}" type="slidenum">
              <a:rPr lang="en-CA" smtClean="0"/>
              <a:t>7</a:t>
            </a:fld>
            <a:endParaRPr lang="en-CA"/>
          </a:p>
        </p:txBody>
      </p:sp>
    </p:spTree>
    <p:extLst>
      <p:ext uri="{BB962C8B-B14F-4D97-AF65-F5344CB8AC3E}">
        <p14:creationId xmlns:p14="http://schemas.microsoft.com/office/powerpoint/2010/main" val="28111969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8512719-99C9-4BAC-AD4C-449C9A274519}" type="slidenum">
              <a:rPr lang="en-CA" smtClean="0"/>
              <a:t>8</a:t>
            </a:fld>
            <a:endParaRPr lang="en-CA"/>
          </a:p>
        </p:txBody>
      </p:sp>
    </p:spTree>
    <p:extLst>
      <p:ext uri="{BB962C8B-B14F-4D97-AF65-F5344CB8AC3E}">
        <p14:creationId xmlns:p14="http://schemas.microsoft.com/office/powerpoint/2010/main" val="40939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BBA02A7E-94EF-44AF-89F6-7D379532052F}" type="datetimeFigureOut">
              <a:rPr lang="en-CA" smtClean="0"/>
              <a:pPr/>
              <a:t>2015-03-12</a:t>
            </a:fld>
            <a:endParaRPr lang="en-CA"/>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CA"/>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EBA866E-17DB-4258-A416-D9719F890151}" type="slidenum">
              <a:rPr lang="en-CA" smtClean="0"/>
              <a:pPr/>
              <a:t>‹#›</a:t>
            </a:fld>
            <a:endParaRPr lang="en-CA"/>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A02A7E-94EF-44AF-89F6-7D379532052F}" type="datetimeFigureOut">
              <a:rPr lang="en-CA" smtClean="0"/>
              <a:pPr/>
              <a:t>2015-03-12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EBA866E-17DB-4258-A416-D9719F890151}"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A02A7E-94EF-44AF-89F6-7D379532052F}" type="datetimeFigureOut">
              <a:rPr lang="en-CA" smtClean="0"/>
              <a:pPr/>
              <a:t>2015-03-12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EBA866E-17DB-4258-A416-D9719F890151}"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BA02A7E-94EF-44AF-89F6-7D379532052F}" type="datetimeFigureOut">
              <a:rPr lang="en-CA" smtClean="0"/>
              <a:pPr/>
              <a:t>2015-03-12</a:t>
            </a:fld>
            <a:endParaRPr lang="en-CA"/>
          </a:p>
        </p:txBody>
      </p:sp>
      <p:sp>
        <p:nvSpPr>
          <p:cNvPr id="9" name="Slide Number Placeholder 8"/>
          <p:cNvSpPr>
            <a:spLocks noGrp="1"/>
          </p:cNvSpPr>
          <p:nvPr>
            <p:ph type="sldNum" sz="quarter" idx="15"/>
          </p:nvPr>
        </p:nvSpPr>
        <p:spPr/>
        <p:txBody>
          <a:bodyPr rtlCol="0"/>
          <a:lstStyle/>
          <a:p>
            <a:fld id="{DEBA866E-17DB-4258-A416-D9719F890151}" type="slidenum">
              <a:rPr lang="en-CA" smtClean="0"/>
              <a:pPr/>
              <a:t>‹#›</a:t>
            </a:fld>
            <a:endParaRPr lang="en-CA"/>
          </a:p>
        </p:txBody>
      </p:sp>
      <p:sp>
        <p:nvSpPr>
          <p:cNvPr id="10" name="Footer Placeholder 9"/>
          <p:cNvSpPr>
            <a:spLocks noGrp="1"/>
          </p:cNvSpPr>
          <p:nvPr>
            <p:ph type="ftr" sz="quarter" idx="16"/>
          </p:nvPr>
        </p:nvSpPr>
        <p:spPr/>
        <p:txBody>
          <a:bodyPr rtlCol="0"/>
          <a:lstStyle/>
          <a:p>
            <a:endParaRPr lang="en-C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BBA02A7E-94EF-44AF-89F6-7D379532052F}" type="datetimeFigureOut">
              <a:rPr lang="en-CA" smtClean="0"/>
              <a:pPr/>
              <a:t>2015-03-12</a:t>
            </a:fld>
            <a:endParaRPr lang="en-CA"/>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CA"/>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EBA866E-17DB-4258-A416-D9719F890151}"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BA02A7E-94EF-44AF-89F6-7D379532052F}" type="datetimeFigureOut">
              <a:rPr lang="en-CA" smtClean="0"/>
              <a:pPr/>
              <a:t>2015-03-12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EBA866E-17DB-4258-A416-D9719F890151}" type="slidenum">
              <a:rPr lang="en-CA" smtClean="0"/>
              <a:pPr/>
              <a:t>‹#›</a:t>
            </a:fld>
            <a:endParaRPr lang="en-C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BA02A7E-94EF-44AF-89F6-7D379532052F}" type="datetimeFigureOut">
              <a:rPr lang="en-CA" smtClean="0"/>
              <a:pPr/>
              <a:t>2015-03-12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DEBA866E-17DB-4258-A416-D9719F890151}" type="slidenum">
              <a:rPr lang="en-CA" smtClean="0"/>
              <a:pPr/>
              <a:t>‹#›</a:t>
            </a:fld>
            <a:endParaRPr lang="en-C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BBA02A7E-94EF-44AF-89F6-7D379532052F}" type="datetimeFigureOut">
              <a:rPr lang="en-CA" smtClean="0"/>
              <a:pPr/>
              <a:t>2015-03-12</a:t>
            </a:fld>
            <a:endParaRPr lang="en-CA"/>
          </a:p>
        </p:txBody>
      </p:sp>
      <p:sp>
        <p:nvSpPr>
          <p:cNvPr id="7" name="Slide Number Placeholder 6"/>
          <p:cNvSpPr>
            <a:spLocks noGrp="1"/>
          </p:cNvSpPr>
          <p:nvPr>
            <p:ph type="sldNum" sz="quarter" idx="11"/>
          </p:nvPr>
        </p:nvSpPr>
        <p:spPr/>
        <p:txBody>
          <a:bodyPr rtlCol="0"/>
          <a:lstStyle/>
          <a:p>
            <a:fld id="{DEBA866E-17DB-4258-A416-D9719F890151}" type="slidenum">
              <a:rPr lang="en-CA" smtClean="0"/>
              <a:pPr/>
              <a:t>‹#›</a:t>
            </a:fld>
            <a:endParaRPr lang="en-CA"/>
          </a:p>
        </p:txBody>
      </p:sp>
      <p:sp>
        <p:nvSpPr>
          <p:cNvPr id="8" name="Footer Placeholder 7"/>
          <p:cNvSpPr>
            <a:spLocks noGrp="1"/>
          </p:cNvSpPr>
          <p:nvPr>
            <p:ph type="ftr" sz="quarter" idx="12"/>
          </p:nvPr>
        </p:nvSpPr>
        <p:spPr/>
        <p:txBody>
          <a:bodyPr rtlCol="0"/>
          <a:lstStyle/>
          <a:p>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A02A7E-94EF-44AF-89F6-7D379532052F}" type="datetimeFigureOut">
              <a:rPr lang="en-CA" smtClean="0"/>
              <a:pPr/>
              <a:t>2015-03-12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DEBA866E-17DB-4258-A416-D9719F890151}"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BBA02A7E-94EF-44AF-89F6-7D379532052F}" type="datetimeFigureOut">
              <a:rPr lang="en-CA" smtClean="0"/>
              <a:pPr/>
              <a:t>2015-03-12</a:t>
            </a:fld>
            <a:endParaRPr lang="en-CA"/>
          </a:p>
        </p:txBody>
      </p:sp>
      <p:sp>
        <p:nvSpPr>
          <p:cNvPr id="22" name="Slide Number Placeholder 21"/>
          <p:cNvSpPr>
            <a:spLocks noGrp="1"/>
          </p:cNvSpPr>
          <p:nvPr>
            <p:ph type="sldNum" sz="quarter" idx="15"/>
          </p:nvPr>
        </p:nvSpPr>
        <p:spPr/>
        <p:txBody>
          <a:bodyPr rtlCol="0"/>
          <a:lstStyle/>
          <a:p>
            <a:fld id="{DEBA866E-17DB-4258-A416-D9719F890151}" type="slidenum">
              <a:rPr lang="en-CA" smtClean="0"/>
              <a:pPr/>
              <a:t>‹#›</a:t>
            </a:fld>
            <a:endParaRPr lang="en-CA"/>
          </a:p>
        </p:txBody>
      </p:sp>
      <p:sp>
        <p:nvSpPr>
          <p:cNvPr id="23" name="Footer Placeholder 22"/>
          <p:cNvSpPr>
            <a:spLocks noGrp="1"/>
          </p:cNvSpPr>
          <p:nvPr>
            <p:ph type="ftr" sz="quarter" idx="16"/>
          </p:nvPr>
        </p:nvSpPr>
        <p:spPr/>
        <p:txBody>
          <a:bodyPr rtlCol="0"/>
          <a:lstStyle/>
          <a:p>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BA02A7E-94EF-44AF-89F6-7D379532052F}" type="datetimeFigureOut">
              <a:rPr lang="en-CA" smtClean="0"/>
              <a:pPr/>
              <a:t>2015-03-12</a:t>
            </a:fld>
            <a:endParaRPr lang="en-CA"/>
          </a:p>
        </p:txBody>
      </p:sp>
      <p:sp>
        <p:nvSpPr>
          <p:cNvPr id="18" name="Slide Number Placeholder 17"/>
          <p:cNvSpPr>
            <a:spLocks noGrp="1"/>
          </p:cNvSpPr>
          <p:nvPr>
            <p:ph type="sldNum" sz="quarter" idx="11"/>
          </p:nvPr>
        </p:nvSpPr>
        <p:spPr/>
        <p:txBody>
          <a:bodyPr rtlCol="0"/>
          <a:lstStyle/>
          <a:p>
            <a:fld id="{DEBA866E-17DB-4258-A416-D9719F890151}" type="slidenum">
              <a:rPr lang="en-CA" smtClean="0"/>
              <a:pPr/>
              <a:t>‹#›</a:t>
            </a:fld>
            <a:endParaRPr lang="en-CA"/>
          </a:p>
        </p:txBody>
      </p:sp>
      <p:sp>
        <p:nvSpPr>
          <p:cNvPr id="21" name="Footer Placeholder 20"/>
          <p:cNvSpPr>
            <a:spLocks noGrp="1"/>
          </p:cNvSpPr>
          <p:nvPr>
            <p:ph type="ftr" sz="quarter" idx="12"/>
          </p:nvPr>
        </p:nvSpPr>
        <p:spPr/>
        <p:txBody>
          <a:bodyPr rtlCol="0"/>
          <a:lstStyle/>
          <a:p>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BA02A7E-94EF-44AF-89F6-7D379532052F}" type="datetimeFigureOut">
              <a:rPr lang="en-CA" smtClean="0"/>
              <a:pPr/>
              <a:t>2015-03-12</a:t>
            </a:fld>
            <a:endParaRPr lang="en-C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CA"/>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EBA866E-17DB-4258-A416-D9719F890151}"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hyperlink" Target="http://www.bcmath.c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4.wmf"/><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Section 4.5 Estimating Points on a Line:</a:t>
            </a:r>
            <a:endParaRPr lang="en-CA" dirty="0"/>
          </a:p>
        </p:txBody>
      </p:sp>
      <p:sp>
        <p:nvSpPr>
          <p:cNvPr id="3" name="Subtitle 2"/>
          <p:cNvSpPr>
            <a:spLocks noGrp="1"/>
          </p:cNvSpPr>
          <p:nvPr>
            <p:ph type="subTitle" idx="1"/>
          </p:nvPr>
        </p:nvSpPr>
        <p:spPr/>
        <p:txBody>
          <a:bodyPr/>
          <a:lstStyle/>
          <a:p>
            <a:endParaRPr lang="en-CA"/>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00722"/>
          </a:xfrm>
        </p:spPr>
        <p:txBody>
          <a:bodyPr/>
          <a:lstStyle/>
          <a:p>
            <a:r>
              <a:rPr lang="en-CA" dirty="0" smtClean="0"/>
              <a:t>Estimating Points on a Line:</a:t>
            </a:r>
            <a:endParaRPr lang="en-CA" dirty="0"/>
          </a:p>
        </p:txBody>
      </p:sp>
      <p:sp>
        <p:nvSpPr>
          <p:cNvPr id="3" name="Content Placeholder 2"/>
          <p:cNvSpPr>
            <a:spLocks noGrp="1"/>
          </p:cNvSpPr>
          <p:nvPr>
            <p:ph sz="quarter" idx="1"/>
          </p:nvPr>
        </p:nvSpPr>
        <p:spPr>
          <a:xfrm>
            <a:off x="158654" y="1036320"/>
            <a:ext cx="8229600" cy="990600"/>
          </a:xfrm>
        </p:spPr>
        <p:txBody>
          <a:bodyPr/>
          <a:lstStyle/>
          <a:p>
            <a:r>
              <a:rPr lang="en-CA" dirty="0" smtClean="0"/>
              <a:t>When given a line segment, we can use the “x” coordinate to find the corresponding “y” coordinate</a:t>
            </a:r>
          </a:p>
          <a:p>
            <a:endParaRPr lang="en-CA" dirty="0"/>
          </a:p>
        </p:txBody>
      </p:sp>
      <p:grpSp>
        <p:nvGrpSpPr>
          <p:cNvPr id="4" name="Group 5"/>
          <p:cNvGrpSpPr>
            <a:grpSpLocks noChangeAspect="1"/>
          </p:cNvGrpSpPr>
          <p:nvPr/>
        </p:nvGrpSpPr>
        <p:grpSpPr bwMode="auto">
          <a:xfrm>
            <a:off x="381000" y="2453640"/>
            <a:ext cx="3600450" cy="3556483"/>
            <a:chOff x="612" y="1293"/>
            <a:chExt cx="2948" cy="2912"/>
          </a:xfrm>
        </p:grpSpPr>
        <p:sp>
          <p:nvSpPr>
            <p:cNvPr id="5" name="AutoShape 4"/>
            <p:cNvSpPr>
              <a:spLocks noChangeAspect="1" noChangeArrowheads="1" noTextEdit="1"/>
            </p:cNvSpPr>
            <p:nvPr/>
          </p:nvSpPr>
          <p:spPr bwMode="auto">
            <a:xfrm>
              <a:off x="612" y="1298"/>
              <a:ext cx="2948" cy="2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 name="Rectangle 6"/>
            <p:cNvSpPr>
              <a:spLocks noChangeArrowheads="1"/>
            </p:cNvSpPr>
            <p:nvPr/>
          </p:nvSpPr>
          <p:spPr bwMode="auto">
            <a:xfrm>
              <a:off x="614" y="1303"/>
              <a:ext cx="2944" cy="2897"/>
            </a:xfrm>
            <a:prstGeom prst="rect">
              <a:avLst/>
            </a:prstGeom>
            <a:solidFill>
              <a:srgbClr val="FFFFFF"/>
            </a:solidFill>
            <a:ln w="2">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7" name="Line 7"/>
            <p:cNvSpPr>
              <a:spLocks noChangeShapeType="1"/>
            </p:cNvSpPr>
            <p:nvPr/>
          </p:nvSpPr>
          <p:spPr bwMode="auto">
            <a:xfrm flipV="1">
              <a:off x="1268"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8" name="Line 8"/>
            <p:cNvSpPr>
              <a:spLocks noChangeShapeType="1"/>
            </p:cNvSpPr>
            <p:nvPr/>
          </p:nvSpPr>
          <p:spPr bwMode="auto">
            <a:xfrm flipV="1">
              <a:off x="1270"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9" name="Line 9"/>
            <p:cNvSpPr>
              <a:spLocks noChangeShapeType="1"/>
            </p:cNvSpPr>
            <p:nvPr/>
          </p:nvSpPr>
          <p:spPr bwMode="auto">
            <a:xfrm flipV="1">
              <a:off x="1594"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0" name="Line 10"/>
            <p:cNvSpPr>
              <a:spLocks noChangeShapeType="1"/>
            </p:cNvSpPr>
            <p:nvPr/>
          </p:nvSpPr>
          <p:spPr bwMode="auto">
            <a:xfrm flipV="1">
              <a:off x="1596"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1" name="Line 11"/>
            <p:cNvSpPr>
              <a:spLocks noChangeShapeType="1"/>
            </p:cNvSpPr>
            <p:nvPr/>
          </p:nvSpPr>
          <p:spPr bwMode="auto">
            <a:xfrm flipV="1">
              <a:off x="1920"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2" name="Line 12"/>
            <p:cNvSpPr>
              <a:spLocks noChangeShapeType="1"/>
            </p:cNvSpPr>
            <p:nvPr/>
          </p:nvSpPr>
          <p:spPr bwMode="auto">
            <a:xfrm flipV="1">
              <a:off x="1922"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3" name="Line 13"/>
            <p:cNvSpPr>
              <a:spLocks noChangeShapeType="1"/>
            </p:cNvSpPr>
            <p:nvPr/>
          </p:nvSpPr>
          <p:spPr bwMode="auto">
            <a:xfrm flipV="1">
              <a:off x="2248"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4" name="Line 14"/>
            <p:cNvSpPr>
              <a:spLocks noChangeShapeType="1"/>
            </p:cNvSpPr>
            <p:nvPr/>
          </p:nvSpPr>
          <p:spPr bwMode="auto">
            <a:xfrm flipV="1">
              <a:off x="2250"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5" name="Line 15"/>
            <p:cNvSpPr>
              <a:spLocks noChangeShapeType="1"/>
            </p:cNvSpPr>
            <p:nvPr/>
          </p:nvSpPr>
          <p:spPr bwMode="auto">
            <a:xfrm flipV="1">
              <a:off x="2574"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6" name="Line 16"/>
            <p:cNvSpPr>
              <a:spLocks noChangeShapeType="1"/>
            </p:cNvSpPr>
            <p:nvPr/>
          </p:nvSpPr>
          <p:spPr bwMode="auto">
            <a:xfrm flipV="1">
              <a:off x="2576"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7" name="Line 17"/>
            <p:cNvSpPr>
              <a:spLocks noChangeShapeType="1"/>
            </p:cNvSpPr>
            <p:nvPr/>
          </p:nvSpPr>
          <p:spPr bwMode="auto">
            <a:xfrm flipV="1">
              <a:off x="2900"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8" name="Line 18"/>
            <p:cNvSpPr>
              <a:spLocks noChangeShapeType="1"/>
            </p:cNvSpPr>
            <p:nvPr/>
          </p:nvSpPr>
          <p:spPr bwMode="auto">
            <a:xfrm flipV="1">
              <a:off x="2902"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9" name="Line 19"/>
            <p:cNvSpPr>
              <a:spLocks noChangeShapeType="1"/>
            </p:cNvSpPr>
            <p:nvPr/>
          </p:nvSpPr>
          <p:spPr bwMode="auto">
            <a:xfrm flipV="1">
              <a:off x="3228"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0" name="Line 20"/>
            <p:cNvSpPr>
              <a:spLocks noChangeShapeType="1"/>
            </p:cNvSpPr>
            <p:nvPr/>
          </p:nvSpPr>
          <p:spPr bwMode="auto">
            <a:xfrm flipV="1">
              <a:off x="3230"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1" name="Line 21"/>
            <p:cNvSpPr>
              <a:spLocks noChangeShapeType="1"/>
            </p:cNvSpPr>
            <p:nvPr/>
          </p:nvSpPr>
          <p:spPr bwMode="auto">
            <a:xfrm>
              <a:off x="616" y="3548"/>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2" name="Line 22"/>
            <p:cNvSpPr>
              <a:spLocks noChangeShapeType="1"/>
            </p:cNvSpPr>
            <p:nvPr/>
          </p:nvSpPr>
          <p:spPr bwMode="auto">
            <a:xfrm>
              <a:off x="616" y="3553"/>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3" name="Line 23"/>
            <p:cNvSpPr>
              <a:spLocks noChangeShapeType="1"/>
            </p:cNvSpPr>
            <p:nvPr/>
          </p:nvSpPr>
          <p:spPr bwMode="auto">
            <a:xfrm>
              <a:off x="616" y="3226"/>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4" name="Line 24"/>
            <p:cNvSpPr>
              <a:spLocks noChangeShapeType="1"/>
            </p:cNvSpPr>
            <p:nvPr/>
          </p:nvSpPr>
          <p:spPr bwMode="auto">
            <a:xfrm>
              <a:off x="616" y="3231"/>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5" name="Line 25"/>
            <p:cNvSpPr>
              <a:spLocks noChangeShapeType="1"/>
            </p:cNvSpPr>
            <p:nvPr/>
          </p:nvSpPr>
          <p:spPr bwMode="auto">
            <a:xfrm>
              <a:off x="616" y="2905"/>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6" name="Line 26"/>
            <p:cNvSpPr>
              <a:spLocks noChangeShapeType="1"/>
            </p:cNvSpPr>
            <p:nvPr/>
          </p:nvSpPr>
          <p:spPr bwMode="auto">
            <a:xfrm>
              <a:off x="616" y="2910"/>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7" name="Line 27"/>
            <p:cNvSpPr>
              <a:spLocks noChangeShapeType="1"/>
            </p:cNvSpPr>
            <p:nvPr/>
          </p:nvSpPr>
          <p:spPr bwMode="auto">
            <a:xfrm>
              <a:off x="616" y="2588"/>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8" name="Line 28"/>
            <p:cNvSpPr>
              <a:spLocks noChangeShapeType="1"/>
            </p:cNvSpPr>
            <p:nvPr/>
          </p:nvSpPr>
          <p:spPr bwMode="auto">
            <a:xfrm>
              <a:off x="616" y="2593"/>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9" name="Line 29"/>
            <p:cNvSpPr>
              <a:spLocks noChangeShapeType="1"/>
            </p:cNvSpPr>
            <p:nvPr/>
          </p:nvSpPr>
          <p:spPr bwMode="auto">
            <a:xfrm>
              <a:off x="616" y="2267"/>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30" name="Line 30"/>
            <p:cNvSpPr>
              <a:spLocks noChangeShapeType="1"/>
            </p:cNvSpPr>
            <p:nvPr/>
          </p:nvSpPr>
          <p:spPr bwMode="auto">
            <a:xfrm>
              <a:off x="616" y="2272"/>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31" name="Line 31"/>
            <p:cNvSpPr>
              <a:spLocks noChangeShapeType="1"/>
            </p:cNvSpPr>
            <p:nvPr/>
          </p:nvSpPr>
          <p:spPr bwMode="auto">
            <a:xfrm>
              <a:off x="616" y="1946"/>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32" name="Line 32"/>
            <p:cNvSpPr>
              <a:spLocks noChangeShapeType="1"/>
            </p:cNvSpPr>
            <p:nvPr/>
          </p:nvSpPr>
          <p:spPr bwMode="auto">
            <a:xfrm>
              <a:off x="616" y="1950"/>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33" name="Line 33"/>
            <p:cNvSpPr>
              <a:spLocks noChangeShapeType="1"/>
            </p:cNvSpPr>
            <p:nvPr/>
          </p:nvSpPr>
          <p:spPr bwMode="auto">
            <a:xfrm>
              <a:off x="616" y="1624"/>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34" name="Line 34"/>
            <p:cNvSpPr>
              <a:spLocks noChangeShapeType="1"/>
            </p:cNvSpPr>
            <p:nvPr/>
          </p:nvSpPr>
          <p:spPr bwMode="auto">
            <a:xfrm>
              <a:off x="616" y="1629"/>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35" name="Line 35"/>
            <p:cNvSpPr>
              <a:spLocks noChangeShapeType="1"/>
            </p:cNvSpPr>
            <p:nvPr/>
          </p:nvSpPr>
          <p:spPr bwMode="auto">
            <a:xfrm>
              <a:off x="616" y="3864"/>
              <a:ext cx="2942" cy="0"/>
            </a:xfrm>
            <a:prstGeom prst="line">
              <a:avLst/>
            </a:prstGeom>
            <a:noFill/>
            <a:ln w="2">
              <a:solidFill>
                <a:srgbClr val="8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36" name="Line 36"/>
            <p:cNvSpPr>
              <a:spLocks noChangeShapeType="1"/>
            </p:cNvSpPr>
            <p:nvPr/>
          </p:nvSpPr>
          <p:spPr bwMode="auto">
            <a:xfrm>
              <a:off x="616" y="3869"/>
              <a:ext cx="2942" cy="0"/>
            </a:xfrm>
            <a:prstGeom prst="line">
              <a:avLst/>
            </a:prstGeom>
            <a:noFill/>
            <a:ln w="2">
              <a:solidFill>
                <a:srgbClr val="8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37" name="Line 37"/>
            <p:cNvSpPr>
              <a:spLocks noChangeShapeType="1"/>
            </p:cNvSpPr>
            <p:nvPr/>
          </p:nvSpPr>
          <p:spPr bwMode="auto">
            <a:xfrm>
              <a:off x="616" y="3874"/>
              <a:ext cx="2942" cy="0"/>
            </a:xfrm>
            <a:prstGeom prst="line">
              <a:avLst/>
            </a:prstGeom>
            <a:noFill/>
            <a:ln w="25400">
              <a:solidFill>
                <a:srgbClr val="8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38" name="Rectangle 39"/>
            <p:cNvSpPr>
              <a:spLocks noChangeArrowheads="1"/>
            </p:cNvSpPr>
            <p:nvPr/>
          </p:nvSpPr>
          <p:spPr bwMode="auto">
            <a:xfrm>
              <a:off x="3517" y="3730"/>
              <a:ext cx="3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1" u="none" strike="noStrike" cap="none" normalizeH="0" baseline="0" smtClean="0">
                  <a:ln>
                    <a:noFill/>
                  </a:ln>
                  <a:solidFill>
                    <a:srgbClr val="000080"/>
                  </a:solidFill>
                  <a:effectLst/>
                  <a:latin typeface="Times New Roman" pitchFamily="18" charset="0"/>
                  <a:cs typeface="Arial" pitchFamily="34" charset="0"/>
                </a:rPr>
                <a:t>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 name="Freeform 40"/>
            <p:cNvSpPr>
              <a:spLocks/>
            </p:cNvSpPr>
            <p:nvPr/>
          </p:nvSpPr>
          <p:spPr bwMode="auto">
            <a:xfrm>
              <a:off x="3534" y="3831"/>
              <a:ext cx="20" cy="86"/>
            </a:xfrm>
            <a:custGeom>
              <a:avLst/>
              <a:gdLst>
                <a:gd name="T0" fmla="*/ 0 w 20"/>
                <a:gd name="T1" fmla="*/ 0 h 86"/>
                <a:gd name="T2" fmla="*/ 20 w 20"/>
                <a:gd name="T3" fmla="*/ 43 h 86"/>
                <a:gd name="T4" fmla="*/ 0 w 20"/>
                <a:gd name="T5" fmla="*/ 86 h 86"/>
                <a:gd name="T6" fmla="*/ 0 w 20"/>
                <a:gd name="T7" fmla="*/ 0 h 86"/>
              </a:gdLst>
              <a:ahLst/>
              <a:cxnLst>
                <a:cxn ang="0">
                  <a:pos x="T0" y="T1"/>
                </a:cxn>
                <a:cxn ang="0">
                  <a:pos x="T2" y="T3"/>
                </a:cxn>
                <a:cxn ang="0">
                  <a:pos x="T4" y="T5"/>
                </a:cxn>
                <a:cxn ang="0">
                  <a:pos x="T6" y="T7"/>
                </a:cxn>
              </a:cxnLst>
              <a:rect l="0" t="0" r="r" b="b"/>
              <a:pathLst>
                <a:path w="20" h="86">
                  <a:moveTo>
                    <a:pt x="0" y="0"/>
                  </a:moveTo>
                  <a:lnTo>
                    <a:pt x="20" y="43"/>
                  </a:lnTo>
                  <a:lnTo>
                    <a:pt x="0" y="86"/>
                  </a:lnTo>
                  <a:lnTo>
                    <a:pt x="0" y="0"/>
                  </a:lnTo>
                  <a:close/>
                </a:path>
              </a:pathLst>
            </a:custGeom>
            <a:solidFill>
              <a:srgbClr val="800000"/>
            </a:solidFill>
            <a:ln w="2">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40" name="Line 41"/>
            <p:cNvSpPr>
              <a:spLocks noChangeShapeType="1"/>
            </p:cNvSpPr>
            <p:nvPr/>
          </p:nvSpPr>
          <p:spPr bwMode="auto">
            <a:xfrm flipV="1">
              <a:off x="938" y="1303"/>
              <a:ext cx="0" cy="2892"/>
            </a:xfrm>
            <a:prstGeom prst="line">
              <a:avLst/>
            </a:prstGeom>
            <a:noFill/>
            <a:ln w="2">
              <a:solidFill>
                <a:srgbClr val="8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41" name="Line 42"/>
            <p:cNvSpPr>
              <a:spLocks noChangeShapeType="1"/>
            </p:cNvSpPr>
            <p:nvPr/>
          </p:nvSpPr>
          <p:spPr bwMode="auto">
            <a:xfrm flipV="1">
              <a:off x="940" y="1303"/>
              <a:ext cx="0" cy="2892"/>
            </a:xfrm>
            <a:prstGeom prst="line">
              <a:avLst/>
            </a:prstGeom>
            <a:noFill/>
            <a:ln w="2">
              <a:solidFill>
                <a:srgbClr val="8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42" name="Line 43"/>
            <p:cNvSpPr>
              <a:spLocks noChangeShapeType="1"/>
            </p:cNvSpPr>
            <p:nvPr/>
          </p:nvSpPr>
          <p:spPr bwMode="auto">
            <a:xfrm flipV="1">
              <a:off x="942" y="1303"/>
              <a:ext cx="0" cy="2892"/>
            </a:xfrm>
            <a:prstGeom prst="line">
              <a:avLst/>
            </a:prstGeom>
            <a:noFill/>
            <a:ln w="25400">
              <a:solidFill>
                <a:srgbClr val="8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43" name="Rectangle 45"/>
            <p:cNvSpPr>
              <a:spLocks noChangeArrowheads="1"/>
            </p:cNvSpPr>
            <p:nvPr/>
          </p:nvSpPr>
          <p:spPr bwMode="auto">
            <a:xfrm>
              <a:off x="968" y="1293"/>
              <a:ext cx="3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1" u="none" strike="noStrike" cap="none" normalizeH="0" baseline="0" smtClean="0">
                  <a:ln>
                    <a:noFill/>
                  </a:ln>
                  <a:solidFill>
                    <a:srgbClr val="000080"/>
                  </a:solidFill>
                  <a:effectLst/>
                  <a:latin typeface="Times New Roman" pitchFamily="18" charset="0"/>
                  <a:cs typeface="Arial" pitchFamily="34" charset="0"/>
                </a:rPr>
                <a:t>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4" name="Freeform 46"/>
            <p:cNvSpPr>
              <a:spLocks/>
            </p:cNvSpPr>
            <p:nvPr/>
          </p:nvSpPr>
          <p:spPr bwMode="auto">
            <a:xfrm>
              <a:off x="923" y="1308"/>
              <a:ext cx="39" cy="43"/>
            </a:xfrm>
            <a:custGeom>
              <a:avLst/>
              <a:gdLst>
                <a:gd name="T0" fmla="*/ 0 w 39"/>
                <a:gd name="T1" fmla="*/ 43 h 43"/>
                <a:gd name="T2" fmla="*/ 19 w 39"/>
                <a:gd name="T3" fmla="*/ 0 h 43"/>
                <a:gd name="T4" fmla="*/ 39 w 39"/>
                <a:gd name="T5" fmla="*/ 43 h 43"/>
                <a:gd name="T6" fmla="*/ 0 w 39"/>
                <a:gd name="T7" fmla="*/ 43 h 43"/>
              </a:gdLst>
              <a:ahLst/>
              <a:cxnLst>
                <a:cxn ang="0">
                  <a:pos x="T0" y="T1"/>
                </a:cxn>
                <a:cxn ang="0">
                  <a:pos x="T2" y="T3"/>
                </a:cxn>
                <a:cxn ang="0">
                  <a:pos x="T4" y="T5"/>
                </a:cxn>
                <a:cxn ang="0">
                  <a:pos x="T6" y="T7"/>
                </a:cxn>
              </a:cxnLst>
              <a:rect l="0" t="0" r="r" b="b"/>
              <a:pathLst>
                <a:path w="39" h="43">
                  <a:moveTo>
                    <a:pt x="0" y="43"/>
                  </a:moveTo>
                  <a:lnTo>
                    <a:pt x="19" y="0"/>
                  </a:lnTo>
                  <a:lnTo>
                    <a:pt x="39" y="43"/>
                  </a:lnTo>
                  <a:lnTo>
                    <a:pt x="0" y="43"/>
                  </a:lnTo>
                  <a:close/>
                </a:path>
              </a:pathLst>
            </a:custGeom>
            <a:solidFill>
              <a:srgbClr val="800000"/>
            </a:solidFill>
            <a:ln w="2">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45" name="Rectangle 47"/>
            <p:cNvSpPr>
              <a:spLocks noChangeArrowheads="1"/>
            </p:cNvSpPr>
            <p:nvPr/>
          </p:nvSpPr>
          <p:spPr bwMode="auto">
            <a:xfrm>
              <a:off x="614" y="1303"/>
              <a:ext cx="2944" cy="2897"/>
            </a:xfrm>
            <a:prstGeom prst="rect">
              <a:avLst/>
            </a:prstGeom>
            <a:noFill/>
            <a:ln w="4">
              <a:solidFill>
                <a:srgbClr val="8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46" name="Rectangle 48"/>
            <p:cNvSpPr>
              <a:spLocks noChangeArrowheads="1"/>
            </p:cNvSpPr>
            <p:nvPr/>
          </p:nvSpPr>
          <p:spPr bwMode="auto">
            <a:xfrm>
              <a:off x="951" y="3903"/>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7" name="Line 49"/>
            <p:cNvSpPr>
              <a:spLocks noChangeShapeType="1"/>
            </p:cNvSpPr>
            <p:nvPr/>
          </p:nvSpPr>
          <p:spPr bwMode="auto">
            <a:xfrm>
              <a:off x="1270" y="3850"/>
              <a:ext cx="0" cy="53"/>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48" name="Rectangle 50"/>
            <p:cNvSpPr>
              <a:spLocks noChangeArrowheads="1"/>
            </p:cNvSpPr>
            <p:nvPr/>
          </p:nvSpPr>
          <p:spPr bwMode="auto">
            <a:xfrm>
              <a:off x="1272" y="3903"/>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9" name="Line 51"/>
            <p:cNvSpPr>
              <a:spLocks noChangeShapeType="1"/>
            </p:cNvSpPr>
            <p:nvPr/>
          </p:nvSpPr>
          <p:spPr bwMode="auto">
            <a:xfrm>
              <a:off x="1596" y="3850"/>
              <a:ext cx="0" cy="53"/>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50" name="Rectangle 52"/>
            <p:cNvSpPr>
              <a:spLocks noChangeArrowheads="1"/>
            </p:cNvSpPr>
            <p:nvPr/>
          </p:nvSpPr>
          <p:spPr bwMode="auto">
            <a:xfrm>
              <a:off x="1598" y="3903"/>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Line 53"/>
            <p:cNvSpPr>
              <a:spLocks noChangeShapeType="1"/>
            </p:cNvSpPr>
            <p:nvPr/>
          </p:nvSpPr>
          <p:spPr bwMode="auto">
            <a:xfrm>
              <a:off x="1922" y="3850"/>
              <a:ext cx="0" cy="53"/>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52" name="Rectangle 54"/>
            <p:cNvSpPr>
              <a:spLocks noChangeArrowheads="1"/>
            </p:cNvSpPr>
            <p:nvPr/>
          </p:nvSpPr>
          <p:spPr bwMode="auto">
            <a:xfrm>
              <a:off x="1924" y="3903"/>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3" name="Line 55"/>
            <p:cNvSpPr>
              <a:spLocks noChangeShapeType="1"/>
            </p:cNvSpPr>
            <p:nvPr/>
          </p:nvSpPr>
          <p:spPr bwMode="auto">
            <a:xfrm>
              <a:off x="2250" y="3850"/>
              <a:ext cx="0" cy="53"/>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54" name="Rectangle 56"/>
            <p:cNvSpPr>
              <a:spLocks noChangeArrowheads="1"/>
            </p:cNvSpPr>
            <p:nvPr/>
          </p:nvSpPr>
          <p:spPr bwMode="auto">
            <a:xfrm>
              <a:off x="2252" y="3903"/>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5" name="Line 57"/>
            <p:cNvSpPr>
              <a:spLocks noChangeShapeType="1"/>
            </p:cNvSpPr>
            <p:nvPr/>
          </p:nvSpPr>
          <p:spPr bwMode="auto">
            <a:xfrm>
              <a:off x="2576" y="3850"/>
              <a:ext cx="0" cy="53"/>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56" name="Rectangle 58"/>
            <p:cNvSpPr>
              <a:spLocks noChangeArrowheads="1"/>
            </p:cNvSpPr>
            <p:nvPr/>
          </p:nvSpPr>
          <p:spPr bwMode="auto">
            <a:xfrm>
              <a:off x="2578" y="3903"/>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7" name="Line 59"/>
            <p:cNvSpPr>
              <a:spLocks noChangeShapeType="1"/>
            </p:cNvSpPr>
            <p:nvPr/>
          </p:nvSpPr>
          <p:spPr bwMode="auto">
            <a:xfrm>
              <a:off x="2902" y="3850"/>
              <a:ext cx="0" cy="53"/>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58" name="Rectangle 60"/>
            <p:cNvSpPr>
              <a:spLocks noChangeArrowheads="1"/>
            </p:cNvSpPr>
            <p:nvPr/>
          </p:nvSpPr>
          <p:spPr bwMode="auto">
            <a:xfrm>
              <a:off x="2904" y="3903"/>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 name="Line 61"/>
            <p:cNvSpPr>
              <a:spLocks noChangeShapeType="1"/>
            </p:cNvSpPr>
            <p:nvPr/>
          </p:nvSpPr>
          <p:spPr bwMode="auto">
            <a:xfrm>
              <a:off x="3230" y="3850"/>
              <a:ext cx="0" cy="53"/>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60" name="Rectangle 62"/>
            <p:cNvSpPr>
              <a:spLocks noChangeArrowheads="1"/>
            </p:cNvSpPr>
            <p:nvPr/>
          </p:nvSpPr>
          <p:spPr bwMode="auto">
            <a:xfrm>
              <a:off x="3232" y="3903"/>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1" name="Rectangle 63"/>
            <p:cNvSpPr>
              <a:spLocks noChangeArrowheads="1"/>
            </p:cNvSpPr>
            <p:nvPr/>
          </p:nvSpPr>
          <p:spPr bwMode="auto">
            <a:xfrm>
              <a:off x="908" y="3505"/>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2" name="Line 64"/>
            <p:cNvSpPr>
              <a:spLocks noChangeShapeType="1"/>
            </p:cNvSpPr>
            <p:nvPr/>
          </p:nvSpPr>
          <p:spPr bwMode="auto">
            <a:xfrm>
              <a:off x="931" y="3553"/>
              <a:ext cx="24" cy="0"/>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63" name="Rectangle 65"/>
            <p:cNvSpPr>
              <a:spLocks noChangeArrowheads="1"/>
            </p:cNvSpPr>
            <p:nvPr/>
          </p:nvSpPr>
          <p:spPr bwMode="auto">
            <a:xfrm>
              <a:off x="908" y="3183"/>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4" name="Line 66"/>
            <p:cNvSpPr>
              <a:spLocks noChangeShapeType="1"/>
            </p:cNvSpPr>
            <p:nvPr/>
          </p:nvSpPr>
          <p:spPr bwMode="auto">
            <a:xfrm>
              <a:off x="931" y="3231"/>
              <a:ext cx="24" cy="0"/>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65" name="Rectangle 67"/>
            <p:cNvSpPr>
              <a:spLocks noChangeArrowheads="1"/>
            </p:cNvSpPr>
            <p:nvPr/>
          </p:nvSpPr>
          <p:spPr bwMode="auto">
            <a:xfrm>
              <a:off x="908" y="2862"/>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6" name="Line 68"/>
            <p:cNvSpPr>
              <a:spLocks noChangeShapeType="1"/>
            </p:cNvSpPr>
            <p:nvPr/>
          </p:nvSpPr>
          <p:spPr bwMode="auto">
            <a:xfrm>
              <a:off x="931" y="2910"/>
              <a:ext cx="24" cy="0"/>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67" name="Rectangle 69"/>
            <p:cNvSpPr>
              <a:spLocks noChangeArrowheads="1"/>
            </p:cNvSpPr>
            <p:nvPr/>
          </p:nvSpPr>
          <p:spPr bwMode="auto">
            <a:xfrm>
              <a:off x="908" y="2545"/>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 name="Line 70"/>
            <p:cNvSpPr>
              <a:spLocks noChangeShapeType="1"/>
            </p:cNvSpPr>
            <p:nvPr/>
          </p:nvSpPr>
          <p:spPr bwMode="auto">
            <a:xfrm>
              <a:off x="931" y="2593"/>
              <a:ext cx="24" cy="0"/>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69" name="Rectangle 71"/>
            <p:cNvSpPr>
              <a:spLocks noChangeArrowheads="1"/>
            </p:cNvSpPr>
            <p:nvPr/>
          </p:nvSpPr>
          <p:spPr bwMode="auto">
            <a:xfrm>
              <a:off x="908" y="2224"/>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0" name="Line 72"/>
            <p:cNvSpPr>
              <a:spLocks noChangeShapeType="1"/>
            </p:cNvSpPr>
            <p:nvPr/>
          </p:nvSpPr>
          <p:spPr bwMode="auto">
            <a:xfrm>
              <a:off x="931" y="2272"/>
              <a:ext cx="24" cy="0"/>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71" name="Rectangle 73"/>
            <p:cNvSpPr>
              <a:spLocks noChangeArrowheads="1"/>
            </p:cNvSpPr>
            <p:nvPr/>
          </p:nvSpPr>
          <p:spPr bwMode="auto">
            <a:xfrm>
              <a:off x="908" y="1902"/>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2" name="Line 74"/>
            <p:cNvSpPr>
              <a:spLocks noChangeShapeType="1"/>
            </p:cNvSpPr>
            <p:nvPr/>
          </p:nvSpPr>
          <p:spPr bwMode="auto">
            <a:xfrm>
              <a:off x="931" y="1950"/>
              <a:ext cx="24" cy="0"/>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73" name="Rectangle 75"/>
            <p:cNvSpPr>
              <a:spLocks noChangeArrowheads="1"/>
            </p:cNvSpPr>
            <p:nvPr/>
          </p:nvSpPr>
          <p:spPr bwMode="auto">
            <a:xfrm>
              <a:off x="908" y="1581"/>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4" name="Line 76"/>
            <p:cNvSpPr>
              <a:spLocks noChangeShapeType="1"/>
            </p:cNvSpPr>
            <p:nvPr/>
          </p:nvSpPr>
          <p:spPr bwMode="auto">
            <a:xfrm>
              <a:off x="931" y="1629"/>
              <a:ext cx="24" cy="0"/>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75" name="Rectangle 77"/>
            <p:cNvSpPr>
              <a:spLocks noChangeArrowheads="1"/>
            </p:cNvSpPr>
            <p:nvPr/>
          </p:nvSpPr>
          <p:spPr bwMode="auto">
            <a:xfrm>
              <a:off x="614" y="1303"/>
              <a:ext cx="2944" cy="2897"/>
            </a:xfrm>
            <a:prstGeom prst="rect">
              <a:avLst/>
            </a:prstGeom>
            <a:noFill/>
            <a:ln w="4">
              <a:solidFill>
                <a:srgbClr val="8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grpSp>
      <p:sp>
        <p:nvSpPr>
          <p:cNvPr id="76" name="Oval 75"/>
          <p:cNvSpPr/>
          <p:nvPr/>
        </p:nvSpPr>
        <p:spPr>
          <a:xfrm>
            <a:off x="1552575" y="4787265"/>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8" name="Oval 77"/>
          <p:cNvSpPr/>
          <p:nvPr/>
        </p:nvSpPr>
        <p:spPr>
          <a:xfrm>
            <a:off x="3152775" y="2434590"/>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9" name="Oval 78"/>
          <p:cNvSpPr/>
          <p:nvPr/>
        </p:nvSpPr>
        <p:spPr>
          <a:xfrm>
            <a:off x="752475" y="5987415"/>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81" name="Straight Connector 80"/>
          <p:cNvCxnSpPr/>
          <p:nvPr/>
        </p:nvCxnSpPr>
        <p:spPr>
          <a:xfrm flipH="1">
            <a:off x="806071" y="2465853"/>
            <a:ext cx="2393786" cy="3532057"/>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a:stCxn id="53" idx="0"/>
            <a:endCxn id="77" idx="7"/>
          </p:cNvCxnSpPr>
          <p:nvPr/>
        </p:nvCxnSpPr>
        <p:spPr>
          <a:xfrm flipV="1">
            <a:off x="2381521" y="3626235"/>
            <a:ext cx="0" cy="1950320"/>
          </a:xfrm>
          <a:prstGeom prst="straightConnector1">
            <a:avLst/>
          </a:prstGeom>
          <a:ln w="254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flipH="1">
            <a:off x="761561" y="3654228"/>
            <a:ext cx="1610164" cy="6687"/>
          </a:xfrm>
          <a:prstGeom prst="straightConnector1">
            <a:avLst/>
          </a:prstGeom>
          <a:ln w="254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graphicFrame>
        <p:nvGraphicFramePr>
          <p:cNvPr id="1027" name="Object 3"/>
          <p:cNvGraphicFramePr>
            <a:graphicFrameLocks noChangeAspect="1"/>
          </p:cNvGraphicFramePr>
          <p:nvPr/>
        </p:nvGraphicFramePr>
        <p:xfrm>
          <a:off x="2390761" y="3646170"/>
          <a:ext cx="533400" cy="368300"/>
        </p:xfrm>
        <a:graphic>
          <a:graphicData uri="http://schemas.openxmlformats.org/presentationml/2006/ole">
            <mc:AlternateContent xmlns:mc="http://schemas.openxmlformats.org/markup-compatibility/2006">
              <mc:Choice xmlns:v="urn:schemas-microsoft-com:vml" Requires="v">
                <p:oleObj spid="_x0000_s1033" name="Equation" r:id="rId4" imgW="368280" imgH="253800" progId="Equation.DSMT4">
                  <p:embed/>
                </p:oleObj>
              </mc:Choice>
              <mc:Fallback>
                <p:oleObj name="Equation" r:id="rId4" imgW="368280" imgH="253800" progId="Equation.DSMT4">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90761" y="3646170"/>
                        <a:ext cx="533400"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8" name="TextBox 87"/>
          <p:cNvSpPr txBox="1"/>
          <p:nvPr/>
        </p:nvSpPr>
        <p:spPr>
          <a:xfrm>
            <a:off x="4166329" y="1950720"/>
            <a:ext cx="3401893" cy="430887"/>
          </a:xfrm>
          <a:prstGeom prst="rect">
            <a:avLst/>
          </a:prstGeom>
          <a:noFill/>
        </p:spPr>
        <p:txBody>
          <a:bodyPr wrap="none" rtlCol="0">
            <a:spAutoFit/>
          </a:bodyPr>
          <a:lstStyle/>
          <a:p>
            <a:r>
              <a:rPr lang="en-CA" sz="2200" dirty="0" smtClean="0">
                <a:solidFill>
                  <a:srgbClr val="FF0000"/>
                </a:solidFill>
              </a:rPr>
              <a:t>Suppose you have a line:</a:t>
            </a:r>
            <a:endParaRPr lang="en-CA" sz="2200" dirty="0">
              <a:solidFill>
                <a:srgbClr val="FF0000"/>
              </a:solidFill>
            </a:endParaRPr>
          </a:p>
        </p:txBody>
      </p:sp>
      <p:sp>
        <p:nvSpPr>
          <p:cNvPr id="89" name="TextBox 88"/>
          <p:cNvSpPr txBox="1"/>
          <p:nvPr/>
        </p:nvSpPr>
        <p:spPr>
          <a:xfrm>
            <a:off x="4120609" y="2621280"/>
            <a:ext cx="4360489" cy="1107996"/>
          </a:xfrm>
          <a:prstGeom prst="rect">
            <a:avLst/>
          </a:prstGeom>
          <a:noFill/>
        </p:spPr>
        <p:txBody>
          <a:bodyPr wrap="none" rtlCol="0">
            <a:spAutoFit/>
          </a:bodyPr>
          <a:lstStyle/>
          <a:p>
            <a:r>
              <a:rPr lang="en-CA" sz="2200" dirty="0" smtClean="0">
                <a:solidFill>
                  <a:srgbClr val="FF0000"/>
                </a:solidFill>
              </a:rPr>
              <a:t>When “x” is equal to 4, we can </a:t>
            </a:r>
            <a:br>
              <a:rPr lang="en-CA" sz="2200" dirty="0" smtClean="0">
                <a:solidFill>
                  <a:srgbClr val="FF0000"/>
                </a:solidFill>
              </a:rPr>
            </a:br>
            <a:r>
              <a:rPr lang="en-CA" sz="2200" dirty="0" smtClean="0">
                <a:solidFill>
                  <a:srgbClr val="FF0000"/>
                </a:solidFill>
              </a:rPr>
              <a:t>find the corresponding “y” value</a:t>
            </a:r>
            <a:br>
              <a:rPr lang="en-CA" sz="2200" dirty="0" smtClean="0">
                <a:solidFill>
                  <a:srgbClr val="FF0000"/>
                </a:solidFill>
              </a:rPr>
            </a:br>
            <a:r>
              <a:rPr lang="en-CA" sz="2200" dirty="0" smtClean="0">
                <a:solidFill>
                  <a:srgbClr val="FF0000"/>
                </a:solidFill>
              </a:rPr>
              <a:t>by going straight up to the line</a:t>
            </a:r>
            <a:endParaRPr lang="en-CA" sz="2200" dirty="0">
              <a:solidFill>
                <a:srgbClr val="FF0000"/>
              </a:solidFill>
            </a:endParaRPr>
          </a:p>
        </p:txBody>
      </p:sp>
      <p:sp>
        <p:nvSpPr>
          <p:cNvPr id="90" name="TextBox 89"/>
          <p:cNvSpPr txBox="1"/>
          <p:nvPr/>
        </p:nvSpPr>
        <p:spPr>
          <a:xfrm>
            <a:off x="4120609" y="3901440"/>
            <a:ext cx="4884671" cy="1107996"/>
          </a:xfrm>
          <a:prstGeom prst="rect">
            <a:avLst/>
          </a:prstGeom>
          <a:noFill/>
        </p:spPr>
        <p:txBody>
          <a:bodyPr wrap="none" rtlCol="0">
            <a:spAutoFit/>
          </a:bodyPr>
          <a:lstStyle/>
          <a:p>
            <a:r>
              <a:rPr lang="en-CA" sz="2200" dirty="0" smtClean="0">
                <a:solidFill>
                  <a:srgbClr val="FF0000"/>
                </a:solidFill>
              </a:rPr>
              <a:t>After it hits the line, go horizontally</a:t>
            </a:r>
            <a:br>
              <a:rPr lang="en-CA" sz="2200" dirty="0" smtClean="0">
                <a:solidFill>
                  <a:srgbClr val="FF0000"/>
                </a:solidFill>
              </a:rPr>
            </a:br>
            <a:r>
              <a:rPr lang="en-CA" sz="2200" dirty="0" smtClean="0">
                <a:solidFill>
                  <a:srgbClr val="FF0000"/>
                </a:solidFill>
              </a:rPr>
              <a:t>to the Y-axis to the corresponding </a:t>
            </a:r>
            <a:br>
              <a:rPr lang="en-CA" sz="2200" dirty="0" smtClean="0">
                <a:solidFill>
                  <a:srgbClr val="FF0000"/>
                </a:solidFill>
              </a:rPr>
            </a:br>
            <a:r>
              <a:rPr lang="en-CA" sz="2200" dirty="0" smtClean="0">
                <a:solidFill>
                  <a:srgbClr val="FF0000"/>
                </a:solidFill>
              </a:rPr>
              <a:t>y-value</a:t>
            </a:r>
            <a:endParaRPr lang="en-CA" sz="2200" dirty="0">
              <a:solidFill>
                <a:srgbClr val="FF0000"/>
              </a:solidFill>
            </a:endParaRPr>
          </a:p>
        </p:txBody>
      </p:sp>
      <p:sp>
        <p:nvSpPr>
          <p:cNvPr id="91" name="TextBox 90"/>
          <p:cNvSpPr txBox="1"/>
          <p:nvPr/>
        </p:nvSpPr>
        <p:spPr>
          <a:xfrm>
            <a:off x="4120609" y="5151120"/>
            <a:ext cx="4873450" cy="769441"/>
          </a:xfrm>
          <a:prstGeom prst="rect">
            <a:avLst/>
          </a:prstGeom>
          <a:noFill/>
        </p:spPr>
        <p:txBody>
          <a:bodyPr wrap="none" rtlCol="0">
            <a:spAutoFit/>
          </a:bodyPr>
          <a:lstStyle/>
          <a:p>
            <a:r>
              <a:rPr lang="en-CA" sz="2200" dirty="0" smtClean="0">
                <a:solidFill>
                  <a:srgbClr val="FF0000"/>
                </a:solidFill>
              </a:rPr>
              <a:t>When “x” is equal to 4, the “y” value</a:t>
            </a:r>
            <a:br>
              <a:rPr lang="en-CA" sz="2200" dirty="0" smtClean="0">
                <a:solidFill>
                  <a:srgbClr val="FF0000"/>
                </a:solidFill>
              </a:rPr>
            </a:br>
            <a:r>
              <a:rPr lang="en-CA" sz="2200" dirty="0" smtClean="0">
                <a:solidFill>
                  <a:srgbClr val="FF0000"/>
                </a:solidFill>
              </a:rPr>
              <a:t>is equal to 5</a:t>
            </a:r>
            <a:endParaRPr lang="en-CA" sz="2200" dirty="0">
              <a:solidFill>
                <a:srgbClr val="FF0000"/>
              </a:solidFill>
            </a:endParaRPr>
          </a:p>
        </p:txBody>
      </p:sp>
      <p:cxnSp>
        <p:nvCxnSpPr>
          <p:cNvPr id="92" name="Straight Arrow Connector 91"/>
          <p:cNvCxnSpPr>
            <a:stCxn id="57" idx="0"/>
          </p:cNvCxnSpPr>
          <p:nvPr/>
        </p:nvCxnSpPr>
        <p:spPr>
          <a:xfrm flipV="1">
            <a:off x="3177822" y="2445918"/>
            <a:ext cx="2442" cy="3130637"/>
          </a:xfrm>
          <a:prstGeom prst="straightConnector1">
            <a:avLst/>
          </a:prstGeom>
          <a:ln w="254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flipH="1" flipV="1">
            <a:off x="774261" y="2465853"/>
            <a:ext cx="2408907" cy="0"/>
          </a:xfrm>
          <a:prstGeom prst="straightConnector1">
            <a:avLst/>
          </a:prstGeom>
          <a:ln w="254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graphicFrame>
        <p:nvGraphicFramePr>
          <p:cNvPr id="94" name="Object 3"/>
          <p:cNvGraphicFramePr>
            <a:graphicFrameLocks noChangeAspect="1"/>
          </p:cNvGraphicFramePr>
          <p:nvPr/>
        </p:nvGraphicFramePr>
        <p:xfrm>
          <a:off x="3198813" y="2439988"/>
          <a:ext cx="514350" cy="368300"/>
        </p:xfrm>
        <a:graphic>
          <a:graphicData uri="http://schemas.openxmlformats.org/presentationml/2006/ole">
            <mc:AlternateContent xmlns:mc="http://schemas.openxmlformats.org/markup-compatibility/2006">
              <mc:Choice xmlns:v="urn:schemas-microsoft-com:vml" Requires="v">
                <p:oleObj spid="_x0000_s1034" name="Equation" r:id="rId6" imgW="355320" imgH="253800" progId="Equation.DSMT4">
                  <p:embed/>
                </p:oleObj>
              </mc:Choice>
              <mc:Fallback>
                <p:oleObj name="Equation" r:id="rId6" imgW="355320" imgH="253800"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98813" y="2439988"/>
                        <a:ext cx="514350"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7" name="Oval 76"/>
          <p:cNvSpPr/>
          <p:nvPr/>
        </p:nvSpPr>
        <p:spPr>
          <a:xfrm>
            <a:off x="2352675" y="3615690"/>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blinds(horizontal)">
                                      <p:cBhvr>
                                        <p:cTn id="7" dur="500"/>
                                        <p:tgtEl>
                                          <p:spTgt spid="8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1"/>
                                        </p:tgtEl>
                                        <p:attrNameLst>
                                          <p:attrName>style.visibility</p:attrName>
                                        </p:attrNameLst>
                                      </p:cBhvr>
                                      <p:to>
                                        <p:strVal val="visible"/>
                                      </p:to>
                                    </p:set>
                                    <p:animEffect transition="in" filter="wipe(down)">
                                      <p:cBhvr>
                                        <p:cTn id="12" dur="2000"/>
                                        <p:tgtEl>
                                          <p:spTgt spid="8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9"/>
                                        </p:tgtEl>
                                        <p:attrNameLst>
                                          <p:attrName>style.visibility</p:attrName>
                                        </p:attrNameLst>
                                      </p:cBhvr>
                                      <p:to>
                                        <p:strVal val="visible"/>
                                      </p:to>
                                    </p:set>
                                    <p:animEffect transition="in" filter="blinds(horizontal)">
                                      <p:cBhvr>
                                        <p:cTn id="17" dur="500"/>
                                        <p:tgtEl>
                                          <p:spTgt spid="8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83"/>
                                        </p:tgtEl>
                                        <p:attrNameLst>
                                          <p:attrName>style.visibility</p:attrName>
                                        </p:attrNameLst>
                                      </p:cBhvr>
                                      <p:to>
                                        <p:strVal val="visible"/>
                                      </p:to>
                                    </p:set>
                                    <p:animEffect transition="in" filter="wipe(down)">
                                      <p:cBhvr>
                                        <p:cTn id="22" dur="2000"/>
                                        <p:tgtEl>
                                          <p:spTgt spid="83"/>
                                        </p:tgtEl>
                                      </p:cBhvr>
                                    </p:animEffect>
                                  </p:childTnLst>
                                </p:cTn>
                              </p:par>
                            </p:childTnLst>
                          </p:cTn>
                        </p:par>
                        <p:par>
                          <p:cTn id="23" fill="hold">
                            <p:stCondLst>
                              <p:cond delay="2000"/>
                            </p:stCondLst>
                            <p:childTnLst>
                              <p:par>
                                <p:cTn id="24" presetID="35" presetClass="emph" presetSubtype="0" repeatCount="3000" fill="hold" nodeType="afterEffect">
                                  <p:stCondLst>
                                    <p:cond delay="0"/>
                                  </p:stCondLst>
                                  <p:childTnLst>
                                    <p:anim calcmode="discrete" valueType="str">
                                      <p:cBhvr>
                                        <p:cTn id="25" dur="500" fill="hold"/>
                                        <p:tgtEl>
                                          <p:spTgt spid="83"/>
                                        </p:tgtEl>
                                        <p:attrNameLst>
                                          <p:attrName>style.visibility</p:attrName>
                                        </p:attrNameLst>
                                      </p:cBhvr>
                                      <p:tavLst>
                                        <p:tav tm="0">
                                          <p:val>
                                            <p:strVal val="hidden"/>
                                          </p:val>
                                        </p:tav>
                                        <p:tav tm="50000">
                                          <p:val>
                                            <p:strVal val="visible"/>
                                          </p:val>
                                        </p:tav>
                                      </p:tavLst>
                                    </p:anim>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90"/>
                                        </p:tgtEl>
                                        <p:attrNameLst>
                                          <p:attrName>style.visibility</p:attrName>
                                        </p:attrNameLst>
                                      </p:cBhvr>
                                      <p:to>
                                        <p:strVal val="visible"/>
                                      </p:to>
                                    </p:set>
                                    <p:animEffect transition="in" filter="blinds(horizontal)">
                                      <p:cBhvr>
                                        <p:cTn id="30" dur="500"/>
                                        <p:tgtEl>
                                          <p:spTgt spid="90"/>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2" fill="hold" nodeType="clickEffect">
                                  <p:stCondLst>
                                    <p:cond delay="0"/>
                                  </p:stCondLst>
                                  <p:childTnLst>
                                    <p:set>
                                      <p:cBhvr>
                                        <p:cTn id="34" dur="1" fill="hold">
                                          <p:stCondLst>
                                            <p:cond delay="0"/>
                                          </p:stCondLst>
                                        </p:cTn>
                                        <p:tgtEl>
                                          <p:spTgt spid="84"/>
                                        </p:tgtEl>
                                        <p:attrNameLst>
                                          <p:attrName>style.visibility</p:attrName>
                                        </p:attrNameLst>
                                      </p:cBhvr>
                                      <p:to>
                                        <p:strVal val="visible"/>
                                      </p:to>
                                    </p:set>
                                    <p:animEffect transition="in" filter="wipe(right)">
                                      <p:cBhvr>
                                        <p:cTn id="35" dur="2000"/>
                                        <p:tgtEl>
                                          <p:spTgt spid="84"/>
                                        </p:tgtEl>
                                      </p:cBhvr>
                                    </p:animEffect>
                                  </p:childTnLst>
                                </p:cTn>
                              </p:par>
                            </p:childTnLst>
                          </p:cTn>
                        </p:par>
                        <p:par>
                          <p:cTn id="36" fill="hold">
                            <p:stCondLst>
                              <p:cond delay="2000"/>
                            </p:stCondLst>
                            <p:childTnLst>
                              <p:par>
                                <p:cTn id="37" presetID="35" presetClass="emph" presetSubtype="0" repeatCount="3000" fill="hold" nodeType="afterEffect">
                                  <p:stCondLst>
                                    <p:cond delay="0"/>
                                  </p:stCondLst>
                                  <p:childTnLst>
                                    <p:anim calcmode="discrete" valueType="str">
                                      <p:cBhvr>
                                        <p:cTn id="38" dur="500" fill="hold"/>
                                        <p:tgtEl>
                                          <p:spTgt spid="84"/>
                                        </p:tgtEl>
                                        <p:attrNameLst>
                                          <p:attrName>style.visibility</p:attrName>
                                        </p:attrNameLst>
                                      </p:cBhvr>
                                      <p:tavLst>
                                        <p:tav tm="0">
                                          <p:val>
                                            <p:strVal val="hidden"/>
                                          </p:val>
                                        </p:tav>
                                        <p:tav tm="50000">
                                          <p:val>
                                            <p:strVal val="visible"/>
                                          </p:val>
                                        </p:tav>
                                      </p:tavLst>
                                    </p:anim>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77"/>
                                        </p:tgtEl>
                                        <p:attrNameLst>
                                          <p:attrName>style.visibility</p:attrName>
                                        </p:attrNameLst>
                                      </p:cBhvr>
                                      <p:to>
                                        <p:strVal val="visible"/>
                                      </p:to>
                                    </p:set>
                                    <p:animEffect transition="in" filter="wipe(down)">
                                      <p:cBhvr>
                                        <p:cTn id="43" dur="580">
                                          <p:stCondLst>
                                            <p:cond delay="0"/>
                                          </p:stCondLst>
                                        </p:cTn>
                                        <p:tgtEl>
                                          <p:spTgt spid="77"/>
                                        </p:tgtEl>
                                      </p:cBhvr>
                                    </p:animEffect>
                                    <p:anim calcmode="lin" valueType="num">
                                      <p:cBhvr>
                                        <p:cTn id="44" dur="1822" tmFilter="0,0; 0.14,0.36; 0.43,0.73; 0.71,0.91; 1.0,1.0">
                                          <p:stCondLst>
                                            <p:cond delay="0"/>
                                          </p:stCondLst>
                                        </p:cTn>
                                        <p:tgtEl>
                                          <p:spTgt spid="77"/>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77"/>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77"/>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77"/>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77"/>
                                        </p:tgtEl>
                                        <p:attrNameLst>
                                          <p:attrName>ppt_y</p:attrName>
                                        </p:attrNameLst>
                                      </p:cBhvr>
                                      <p:tavLst>
                                        <p:tav tm="0" fmla="#ppt_y-sin(pi*$)/81">
                                          <p:val>
                                            <p:fltVal val="0"/>
                                          </p:val>
                                        </p:tav>
                                        <p:tav tm="100000">
                                          <p:val>
                                            <p:fltVal val="1"/>
                                          </p:val>
                                        </p:tav>
                                      </p:tavLst>
                                    </p:anim>
                                    <p:animScale>
                                      <p:cBhvr>
                                        <p:cTn id="49" dur="26">
                                          <p:stCondLst>
                                            <p:cond delay="650"/>
                                          </p:stCondLst>
                                        </p:cTn>
                                        <p:tgtEl>
                                          <p:spTgt spid="77"/>
                                        </p:tgtEl>
                                      </p:cBhvr>
                                      <p:to x="100000" y="60000"/>
                                    </p:animScale>
                                    <p:animScale>
                                      <p:cBhvr>
                                        <p:cTn id="50" dur="166" decel="50000">
                                          <p:stCondLst>
                                            <p:cond delay="676"/>
                                          </p:stCondLst>
                                        </p:cTn>
                                        <p:tgtEl>
                                          <p:spTgt spid="77"/>
                                        </p:tgtEl>
                                      </p:cBhvr>
                                      <p:to x="100000" y="100000"/>
                                    </p:animScale>
                                    <p:animScale>
                                      <p:cBhvr>
                                        <p:cTn id="51" dur="26">
                                          <p:stCondLst>
                                            <p:cond delay="1312"/>
                                          </p:stCondLst>
                                        </p:cTn>
                                        <p:tgtEl>
                                          <p:spTgt spid="77"/>
                                        </p:tgtEl>
                                      </p:cBhvr>
                                      <p:to x="100000" y="80000"/>
                                    </p:animScale>
                                    <p:animScale>
                                      <p:cBhvr>
                                        <p:cTn id="52" dur="166" decel="50000">
                                          <p:stCondLst>
                                            <p:cond delay="1338"/>
                                          </p:stCondLst>
                                        </p:cTn>
                                        <p:tgtEl>
                                          <p:spTgt spid="77"/>
                                        </p:tgtEl>
                                      </p:cBhvr>
                                      <p:to x="100000" y="100000"/>
                                    </p:animScale>
                                    <p:animScale>
                                      <p:cBhvr>
                                        <p:cTn id="53" dur="26">
                                          <p:stCondLst>
                                            <p:cond delay="1642"/>
                                          </p:stCondLst>
                                        </p:cTn>
                                        <p:tgtEl>
                                          <p:spTgt spid="77"/>
                                        </p:tgtEl>
                                      </p:cBhvr>
                                      <p:to x="100000" y="90000"/>
                                    </p:animScale>
                                    <p:animScale>
                                      <p:cBhvr>
                                        <p:cTn id="54" dur="166" decel="50000">
                                          <p:stCondLst>
                                            <p:cond delay="1668"/>
                                          </p:stCondLst>
                                        </p:cTn>
                                        <p:tgtEl>
                                          <p:spTgt spid="77"/>
                                        </p:tgtEl>
                                      </p:cBhvr>
                                      <p:to x="100000" y="100000"/>
                                    </p:animScale>
                                    <p:animScale>
                                      <p:cBhvr>
                                        <p:cTn id="55" dur="26">
                                          <p:stCondLst>
                                            <p:cond delay="1808"/>
                                          </p:stCondLst>
                                        </p:cTn>
                                        <p:tgtEl>
                                          <p:spTgt spid="77"/>
                                        </p:tgtEl>
                                      </p:cBhvr>
                                      <p:to x="100000" y="95000"/>
                                    </p:animScale>
                                    <p:animScale>
                                      <p:cBhvr>
                                        <p:cTn id="56" dur="166" decel="50000">
                                          <p:stCondLst>
                                            <p:cond delay="1834"/>
                                          </p:stCondLst>
                                        </p:cTn>
                                        <p:tgtEl>
                                          <p:spTgt spid="77"/>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1027"/>
                                        </p:tgtEl>
                                        <p:attrNameLst>
                                          <p:attrName>style.visibility</p:attrName>
                                        </p:attrNameLst>
                                      </p:cBhvr>
                                      <p:to>
                                        <p:strVal val="visible"/>
                                      </p:to>
                                    </p:set>
                                    <p:animEffect transition="in" filter="fade">
                                      <p:cBhvr>
                                        <p:cTn id="61" dur="1000"/>
                                        <p:tgtEl>
                                          <p:spTgt spid="1027"/>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91"/>
                                        </p:tgtEl>
                                        <p:attrNameLst>
                                          <p:attrName>style.visibility</p:attrName>
                                        </p:attrNameLst>
                                      </p:cBhvr>
                                      <p:to>
                                        <p:strVal val="visible"/>
                                      </p:to>
                                    </p:set>
                                    <p:animEffect transition="in" filter="blinds(horizontal)">
                                      <p:cBhvr>
                                        <p:cTn id="66" dur="500"/>
                                        <p:tgtEl>
                                          <p:spTgt spid="91"/>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4" fill="hold" nodeType="clickEffect">
                                  <p:stCondLst>
                                    <p:cond delay="0"/>
                                  </p:stCondLst>
                                  <p:childTnLst>
                                    <p:set>
                                      <p:cBhvr>
                                        <p:cTn id="70" dur="1" fill="hold">
                                          <p:stCondLst>
                                            <p:cond delay="0"/>
                                          </p:stCondLst>
                                        </p:cTn>
                                        <p:tgtEl>
                                          <p:spTgt spid="92"/>
                                        </p:tgtEl>
                                        <p:attrNameLst>
                                          <p:attrName>style.visibility</p:attrName>
                                        </p:attrNameLst>
                                      </p:cBhvr>
                                      <p:to>
                                        <p:strVal val="visible"/>
                                      </p:to>
                                    </p:set>
                                    <p:animEffect transition="in" filter="wipe(down)">
                                      <p:cBhvr>
                                        <p:cTn id="71" dur="2000"/>
                                        <p:tgtEl>
                                          <p:spTgt spid="92"/>
                                        </p:tgtEl>
                                      </p:cBhvr>
                                    </p:animEffect>
                                  </p:childTnLst>
                                </p:cTn>
                              </p:par>
                            </p:childTnLst>
                          </p:cTn>
                        </p:par>
                        <p:par>
                          <p:cTn id="72" fill="hold">
                            <p:stCondLst>
                              <p:cond delay="2000"/>
                            </p:stCondLst>
                            <p:childTnLst>
                              <p:par>
                                <p:cTn id="73" presetID="35" presetClass="emph" presetSubtype="0" repeatCount="3000" fill="hold" nodeType="afterEffect">
                                  <p:stCondLst>
                                    <p:cond delay="0"/>
                                  </p:stCondLst>
                                  <p:childTnLst>
                                    <p:anim calcmode="discrete" valueType="str">
                                      <p:cBhvr>
                                        <p:cTn id="74" dur="500" fill="hold"/>
                                        <p:tgtEl>
                                          <p:spTgt spid="92"/>
                                        </p:tgtEl>
                                        <p:attrNameLst>
                                          <p:attrName>style.visibility</p:attrName>
                                        </p:attrNameLst>
                                      </p:cBhvr>
                                      <p:tavLst>
                                        <p:tav tm="0">
                                          <p:val>
                                            <p:strVal val="hidden"/>
                                          </p:val>
                                        </p:tav>
                                        <p:tav tm="50000">
                                          <p:val>
                                            <p:strVal val="visible"/>
                                          </p:val>
                                        </p:tav>
                                      </p:tavLst>
                                    </p:anim>
                                  </p:childTnLst>
                                </p:cTn>
                              </p:par>
                            </p:childTnLst>
                          </p:cTn>
                        </p:par>
                      </p:childTnLst>
                    </p:cTn>
                  </p:par>
                  <p:par>
                    <p:cTn id="75" fill="hold">
                      <p:stCondLst>
                        <p:cond delay="indefinite"/>
                      </p:stCondLst>
                      <p:childTnLst>
                        <p:par>
                          <p:cTn id="76" fill="hold">
                            <p:stCondLst>
                              <p:cond delay="0"/>
                            </p:stCondLst>
                            <p:childTnLst>
                              <p:par>
                                <p:cTn id="77" presetID="22" presetClass="entr" presetSubtype="2" fill="hold" nodeType="clickEffect">
                                  <p:stCondLst>
                                    <p:cond delay="0"/>
                                  </p:stCondLst>
                                  <p:childTnLst>
                                    <p:set>
                                      <p:cBhvr>
                                        <p:cTn id="78" dur="1" fill="hold">
                                          <p:stCondLst>
                                            <p:cond delay="0"/>
                                          </p:stCondLst>
                                        </p:cTn>
                                        <p:tgtEl>
                                          <p:spTgt spid="93"/>
                                        </p:tgtEl>
                                        <p:attrNameLst>
                                          <p:attrName>style.visibility</p:attrName>
                                        </p:attrNameLst>
                                      </p:cBhvr>
                                      <p:to>
                                        <p:strVal val="visible"/>
                                      </p:to>
                                    </p:set>
                                    <p:animEffect transition="in" filter="wipe(right)">
                                      <p:cBhvr>
                                        <p:cTn id="79" dur="1000"/>
                                        <p:tgtEl>
                                          <p:spTgt spid="93"/>
                                        </p:tgtEl>
                                      </p:cBhvr>
                                    </p:animEffect>
                                  </p:childTnLst>
                                </p:cTn>
                              </p:par>
                            </p:childTnLst>
                          </p:cTn>
                        </p:par>
                        <p:par>
                          <p:cTn id="80" fill="hold">
                            <p:stCondLst>
                              <p:cond delay="1000"/>
                            </p:stCondLst>
                            <p:childTnLst>
                              <p:par>
                                <p:cTn id="81" presetID="35" presetClass="emph" presetSubtype="0" repeatCount="3000" fill="hold" nodeType="afterEffect">
                                  <p:stCondLst>
                                    <p:cond delay="0"/>
                                  </p:stCondLst>
                                  <p:childTnLst>
                                    <p:anim calcmode="discrete" valueType="str">
                                      <p:cBhvr>
                                        <p:cTn id="82" dur="500" fill="hold"/>
                                        <p:tgtEl>
                                          <p:spTgt spid="93"/>
                                        </p:tgtEl>
                                        <p:attrNameLst>
                                          <p:attrName>style.visibility</p:attrName>
                                        </p:attrNameLst>
                                      </p:cBhvr>
                                      <p:tavLst>
                                        <p:tav tm="0">
                                          <p:val>
                                            <p:strVal val="hidden"/>
                                          </p:val>
                                        </p:tav>
                                        <p:tav tm="50000">
                                          <p:val>
                                            <p:strVal val="visible"/>
                                          </p:val>
                                        </p:tav>
                                      </p:tavLst>
                                    </p:anim>
                                  </p:childTnLst>
                                </p:cTn>
                              </p:par>
                            </p:childTnLst>
                          </p:cTn>
                        </p:par>
                        <p:par>
                          <p:cTn id="83" fill="hold">
                            <p:stCondLst>
                              <p:cond delay="2500"/>
                            </p:stCondLst>
                            <p:childTnLst>
                              <p:par>
                                <p:cTn id="84" presetID="26" presetClass="entr" presetSubtype="0" fill="hold" grpId="0" nodeType="afterEffect">
                                  <p:stCondLst>
                                    <p:cond delay="0"/>
                                  </p:stCondLst>
                                  <p:childTnLst>
                                    <p:set>
                                      <p:cBhvr>
                                        <p:cTn id="85" dur="1" fill="hold">
                                          <p:stCondLst>
                                            <p:cond delay="0"/>
                                          </p:stCondLst>
                                        </p:cTn>
                                        <p:tgtEl>
                                          <p:spTgt spid="78"/>
                                        </p:tgtEl>
                                        <p:attrNameLst>
                                          <p:attrName>style.visibility</p:attrName>
                                        </p:attrNameLst>
                                      </p:cBhvr>
                                      <p:to>
                                        <p:strVal val="visible"/>
                                      </p:to>
                                    </p:set>
                                    <p:animEffect transition="in" filter="wipe(down)">
                                      <p:cBhvr>
                                        <p:cTn id="86" dur="580">
                                          <p:stCondLst>
                                            <p:cond delay="0"/>
                                          </p:stCondLst>
                                        </p:cTn>
                                        <p:tgtEl>
                                          <p:spTgt spid="78"/>
                                        </p:tgtEl>
                                      </p:cBhvr>
                                    </p:animEffect>
                                    <p:anim calcmode="lin" valueType="num">
                                      <p:cBhvr>
                                        <p:cTn id="87" dur="1822" tmFilter="0,0; 0.14,0.36; 0.43,0.73; 0.71,0.91; 1.0,1.0">
                                          <p:stCondLst>
                                            <p:cond delay="0"/>
                                          </p:stCondLst>
                                        </p:cTn>
                                        <p:tgtEl>
                                          <p:spTgt spid="78"/>
                                        </p:tgtEl>
                                        <p:attrNameLst>
                                          <p:attrName>ppt_x</p:attrName>
                                        </p:attrNameLst>
                                      </p:cBhvr>
                                      <p:tavLst>
                                        <p:tav tm="0">
                                          <p:val>
                                            <p:strVal val="#ppt_x-0.25"/>
                                          </p:val>
                                        </p:tav>
                                        <p:tav tm="100000">
                                          <p:val>
                                            <p:strVal val="#ppt_x"/>
                                          </p:val>
                                        </p:tav>
                                      </p:tavLst>
                                    </p:anim>
                                    <p:anim calcmode="lin" valueType="num">
                                      <p:cBhvr>
                                        <p:cTn id="88" dur="664" tmFilter="0.0,0.0; 0.25,0.07; 0.50,0.2; 0.75,0.467; 1.0,1.0">
                                          <p:stCondLst>
                                            <p:cond delay="0"/>
                                          </p:stCondLst>
                                        </p:cTn>
                                        <p:tgtEl>
                                          <p:spTgt spid="78"/>
                                        </p:tgtEl>
                                        <p:attrNameLst>
                                          <p:attrName>ppt_y</p:attrName>
                                        </p:attrNameLst>
                                      </p:cBhvr>
                                      <p:tavLst>
                                        <p:tav tm="0" fmla="#ppt_y-sin(pi*$)/3">
                                          <p:val>
                                            <p:fltVal val="0.5"/>
                                          </p:val>
                                        </p:tav>
                                        <p:tav tm="100000">
                                          <p:val>
                                            <p:fltVal val="1"/>
                                          </p:val>
                                        </p:tav>
                                      </p:tavLst>
                                    </p:anim>
                                    <p:anim calcmode="lin" valueType="num">
                                      <p:cBhvr>
                                        <p:cTn id="89" dur="664" tmFilter="0, 0; 0.125,0.2665; 0.25,0.4; 0.375,0.465; 0.5,0.5;  0.625,0.535; 0.75,0.6; 0.875,0.7335; 1,1">
                                          <p:stCondLst>
                                            <p:cond delay="664"/>
                                          </p:stCondLst>
                                        </p:cTn>
                                        <p:tgtEl>
                                          <p:spTgt spid="78"/>
                                        </p:tgtEl>
                                        <p:attrNameLst>
                                          <p:attrName>ppt_y</p:attrName>
                                        </p:attrNameLst>
                                      </p:cBhvr>
                                      <p:tavLst>
                                        <p:tav tm="0" fmla="#ppt_y-sin(pi*$)/9">
                                          <p:val>
                                            <p:fltVal val="0"/>
                                          </p:val>
                                        </p:tav>
                                        <p:tav tm="100000">
                                          <p:val>
                                            <p:fltVal val="1"/>
                                          </p:val>
                                        </p:tav>
                                      </p:tavLst>
                                    </p:anim>
                                    <p:anim calcmode="lin" valueType="num">
                                      <p:cBhvr>
                                        <p:cTn id="90" dur="332" tmFilter="0, 0; 0.125,0.2665; 0.25,0.4; 0.375,0.465; 0.5,0.5;  0.625,0.535; 0.75,0.6; 0.875,0.7335; 1,1">
                                          <p:stCondLst>
                                            <p:cond delay="1324"/>
                                          </p:stCondLst>
                                        </p:cTn>
                                        <p:tgtEl>
                                          <p:spTgt spid="78"/>
                                        </p:tgtEl>
                                        <p:attrNameLst>
                                          <p:attrName>ppt_y</p:attrName>
                                        </p:attrNameLst>
                                      </p:cBhvr>
                                      <p:tavLst>
                                        <p:tav tm="0" fmla="#ppt_y-sin(pi*$)/27">
                                          <p:val>
                                            <p:fltVal val="0"/>
                                          </p:val>
                                        </p:tav>
                                        <p:tav tm="100000">
                                          <p:val>
                                            <p:fltVal val="1"/>
                                          </p:val>
                                        </p:tav>
                                      </p:tavLst>
                                    </p:anim>
                                    <p:anim calcmode="lin" valueType="num">
                                      <p:cBhvr>
                                        <p:cTn id="91" dur="164" tmFilter="0, 0; 0.125,0.2665; 0.25,0.4; 0.375,0.465; 0.5,0.5;  0.625,0.535; 0.75,0.6; 0.875,0.7335; 1,1">
                                          <p:stCondLst>
                                            <p:cond delay="1656"/>
                                          </p:stCondLst>
                                        </p:cTn>
                                        <p:tgtEl>
                                          <p:spTgt spid="78"/>
                                        </p:tgtEl>
                                        <p:attrNameLst>
                                          <p:attrName>ppt_y</p:attrName>
                                        </p:attrNameLst>
                                      </p:cBhvr>
                                      <p:tavLst>
                                        <p:tav tm="0" fmla="#ppt_y-sin(pi*$)/81">
                                          <p:val>
                                            <p:fltVal val="0"/>
                                          </p:val>
                                        </p:tav>
                                        <p:tav tm="100000">
                                          <p:val>
                                            <p:fltVal val="1"/>
                                          </p:val>
                                        </p:tav>
                                      </p:tavLst>
                                    </p:anim>
                                    <p:animScale>
                                      <p:cBhvr>
                                        <p:cTn id="92" dur="26">
                                          <p:stCondLst>
                                            <p:cond delay="650"/>
                                          </p:stCondLst>
                                        </p:cTn>
                                        <p:tgtEl>
                                          <p:spTgt spid="78"/>
                                        </p:tgtEl>
                                      </p:cBhvr>
                                      <p:to x="100000" y="60000"/>
                                    </p:animScale>
                                    <p:animScale>
                                      <p:cBhvr>
                                        <p:cTn id="93" dur="166" decel="50000">
                                          <p:stCondLst>
                                            <p:cond delay="676"/>
                                          </p:stCondLst>
                                        </p:cTn>
                                        <p:tgtEl>
                                          <p:spTgt spid="78"/>
                                        </p:tgtEl>
                                      </p:cBhvr>
                                      <p:to x="100000" y="100000"/>
                                    </p:animScale>
                                    <p:animScale>
                                      <p:cBhvr>
                                        <p:cTn id="94" dur="26">
                                          <p:stCondLst>
                                            <p:cond delay="1312"/>
                                          </p:stCondLst>
                                        </p:cTn>
                                        <p:tgtEl>
                                          <p:spTgt spid="78"/>
                                        </p:tgtEl>
                                      </p:cBhvr>
                                      <p:to x="100000" y="80000"/>
                                    </p:animScale>
                                    <p:animScale>
                                      <p:cBhvr>
                                        <p:cTn id="95" dur="166" decel="50000">
                                          <p:stCondLst>
                                            <p:cond delay="1338"/>
                                          </p:stCondLst>
                                        </p:cTn>
                                        <p:tgtEl>
                                          <p:spTgt spid="78"/>
                                        </p:tgtEl>
                                      </p:cBhvr>
                                      <p:to x="100000" y="100000"/>
                                    </p:animScale>
                                    <p:animScale>
                                      <p:cBhvr>
                                        <p:cTn id="96" dur="26">
                                          <p:stCondLst>
                                            <p:cond delay="1642"/>
                                          </p:stCondLst>
                                        </p:cTn>
                                        <p:tgtEl>
                                          <p:spTgt spid="78"/>
                                        </p:tgtEl>
                                      </p:cBhvr>
                                      <p:to x="100000" y="90000"/>
                                    </p:animScale>
                                    <p:animScale>
                                      <p:cBhvr>
                                        <p:cTn id="97" dur="166" decel="50000">
                                          <p:stCondLst>
                                            <p:cond delay="1668"/>
                                          </p:stCondLst>
                                        </p:cTn>
                                        <p:tgtEl>
                                          <p:spTgt spid="78"/>
                                        </p:tgtEl>
                                      </p:cBhvr>
                                      <p:to x="100000" y="100000"/>
                                    </p:animScale>
                                    <p:animScale>
                                      <p:cBhvr>
                                        <p:cTn id="98" dur="26">
                                          <p:stCondLst>
                                            <p:cond delay="1808"/>
                                          </p:stCondLst>
                                        </p:cTn>
                                        <p:tgtEl>
                                          <p:spTgt spid="78"/>
                                        </p:tgtEl>
                                      </p:cBhvr>
                                      <p:to x="100000" y="95000"/>
                                    </p:animScale>
                                    <p:animScale>
                                      <p:cBhvr>
                                        <p:cTn id="99" dur="166" decel="50000">
                                          <p:stCondLst>
                                            <p:cond delay="1834"/>
                                          </p:stCondLst>
                                        </p:cTn>
                                        <p:tgtEl>
                                          <p:spTgt spid="78"/>
                                        </p:tgtEl>
                                      </p:cBhvr>
                                      <p:to x="100000" y="100000"/>
                                    </p:animScale>
                                  </p:childTnLst>
                                </p:cTn>
                              </p:par>
                            </p:childTnLst>
                          </p:cTn>
                        </p:par>
                        <p:par>
                          <p:cTn id="100" fill="hold">
                            <p:stCondLst>
                              <p:cond delay="4500"/>
                            </p:stCondLst>
                            <p:childTnLst>
                              <p:par>
                                <p:cTn id="101" presetID="10" presetClass="entr" presetSubtype="0" fill="hold" nodeType="afterEffect">
                                  <p:stCondLst>
                                    <p:cond delay="0"/>
                                  </p:stCondLst>
                                  <p:childTnLst>
                                    <p:set>
                                      <p:cBhvr>
                                        <p:cTn id="102" dur="1" fill="hold">
                                          <p:stCondLst>
                                            <p:cond delay="0"/>
                                          </p:stCondLst>
                                        </p:cTn>
                                        <p:tgtEl>
                                          <p:spTgt spid="94"/>
                                        </p:tgtEl>
                                        <p:attrNameLst>
                                          <p:attrName>style.visibility</p:attrName>
                                        </p:attrNameLst>
                                      </p:cBhvr>
                                      <p:to>
                                        <p:strVal val="visible"/>
                                      </p:to>
                                    </p:set>
                                    <p:animEffect transition="in" filter="fade">
                                      <p:cBhvr>
                                        <p:cTn id="103" dur="2000"/>
                                        <p:tgtEl>
                                          <p:spTgt spid="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88" grpId="0"/>
      <p:bldP spid="89" grpId="0"/>
      <p:bldP spid="90" grpId="0"/>
      <p:bldP spid="91" grpId="0"/>
      <p:bldP spid="7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41" name="Group 93"/>
          <p:cNvGrpSpPr>
            <a:grpSpLocks noChangeAspect="1"/>
          </p:cNvGrpSpPr>
          <p:nvPr/>
        </p:nvGrpSpPr>
        <p:grpSpPr bwMode="auto">
          <a:xfrm>
            <a:off x="339726" y="1318061"/>
            <a:ext cx="5170206" cy="5312610"/>
            <a:chOff x="214" y="1446"/>
            <a:chExt cx="2723" cy="2798"/>
          </a:xfrm>
        </p:grpSpPr>
        <p:sp>
          <p:nvSpPr>
            <p:cNvPr id="2140" name="AutoShape 92"/>
            <p:cNvSpPr>
              <a:spLocks noChangeAspect="1" noChangeArrowheads="1" noTextEdit="1"/>
            </p:cNvSpPr>
            <p:nvPr/>
          </p:nvSpPr>
          <p:spPr bwMode="auto">
            <a:xfrm>
              <a:off x="214" y="1446"/>
              <a:ext cx="2723" cy="27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2142" name="Rectangle 94"/>
            <p:cNvSpPr>
              <a:spLocks noChangeArrowheads="1"/>
            </p:cNvSpPr>
            <p:nvPr/>
          </p:nvSpPr>
          <p:spPr bwMode="auto">
            <a:xfrm>
              <a:off x="216" y="1451"/>
              <a:ext cx="2719" cy="2788"/>
            </a:xfrm>
            <a:prstGeom prst="rect">
              <a:avLst/>
            </a:prstGeom>
            <a:solidFill>
              <a:srgbClr val="FFFFFF"/>
            </a:solidFill>
            <a:ln w="3175">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2143" name="Line 95"/>
            <p:cNvSpPr>
              <a:spLocks noChangeShapeType="1"/>
            </p:cNvSpPr>
            <p:nvPr/>
          </p:nvSpPr>
          <p:spPr bwMode="auto">
            <a:xfrm flipV="1">
              <a:off x="669" y="1451"/>
              <a:ext cx="1" cy="2783"/>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44" name="Line 96"/>
            <p:cNvSpPr>
              <a:spLocks noChangeShapeType="1"/>
            </p:cNvSpPr>
            <p:nvPr/>
          </p:nvSpPr>
          <p:spPr bwMode="auto">
            <a:xfrm flipV="1">
              <a:off x="671" y="1451"/>
              <a:ext cx="1" cy="2783"/>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45" name="Line 97"/>
            <p:cNvSpPr>
              <a:spLocks noChangeShapeType="1"/>
            </p:cNvSpPr>
            <p:nvPr/>
          </p:nvSpPr>
          <p:spPr bwMode="auto">
            <a:xfrm flipV="1">
              <a:off x="951" y="1451"/>
              <a:ext cx="1" cy="2783"/>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46" name="Line 98"/>
            <p:cNvSpPr>
              <a:spLocks noChangeShapeType="1"/>
            </p:cNvSpPr>
            <p:nvPr/>
          </p:nvSpPr>
          <p:spPr bwMode="auto">
            <a:xfrm flipV="1">
              <a:off x="953" y="1451"/>
              <a:ext cx="1" cy="2783"/>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47" name="Line 99"/>
            <p:cNvSpPr>
              <a:spLocks noChangeShapeType="1"/>
            </p:cNvSpPr>
            <p:nvPr/>
          </p:nvSpPr>
          <p:spPr bwMode="auto">
            <a:xfrm flipV="1">
              <a:off x="1235" y="1451"/>
              <a:ext cx="1" cy="2783"/>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48" name="Line 100"/>
            <p:cNvSpPr>
              <a:spLocks noChangeShapeType="1"/>
            </p:cNvSpPr>
            <p:nvPr/>
          </p:nvSpPr>
          <p:spPr bwMode="auto">
            <a:xfrm flipV="1">
              <a:off x="1237" y="1451"/>
              <a:ext cx="1" cy="2783"/>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49" name="Line 101"/>
            <p:cNvSpPr>
              <a:spLocks noChangeShapeType="1"/>
            </p:cNvSpPr>
            <p:nvPr/>
          </p:nvSpPr>
          <p:spPr bwMode="auto">
            <a:xfrm flipV="1">
              <a:off x="1517" y="1451"/>
              <a:ext cx="1" cy="2783"/>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50" name="Line 102"/>
            <p:cNvSpPr>
              <a:spLocks noChangeShapeType="1"/>
            </p:cNvSpPr>
            <p:nvPr/>
          </p:nvSpPr>
          <p:spPr bwMode="auto">
            <a:xfrm flipV="1">
              <a:off x="1519" y="1451"/>
              <a:ext cx="1" cy="2783"/>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51" name="Line 103"/>
            <p:cNvSpPr>
              <a:spLocks noChangeShapeType="1"/>
            </p:cNvSpPr>
            <p:nvPr/>
          </p:nvSpPr>
          <p:spPr bwMode="auto">
            <a:xfrm flipV="1">
              <a:off x="1800" y="1451"/>
              <a:ext cx="1" cy="2783"/>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52" name="Line 104"/>
            <p:cNvSpPr>
              <a:spLocks noChangeShapeType="1"/>
            </p:cNvSpPr>
            <p:nvPr/>
          </p:nvSpPr>
          <p:spPr bwMode="auto">
            <a:xfrm flipV="1">
              <a:off x="1802" y="1451"/>
              <a:ext cx="1" cy="2783"/>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53" name="Line 105"/>
            <p:cNvSpPr>
              <a:spLocks noChangeShapeType="1"/>
            </p:cNvSpPr>
            <p:nvPr/>
          </p:nvSpPr>
          <p:spPr bwMode="auto">
            <a:xfrm flipV="1">
              <a:off x="2082" y="1451"/>
              <a:ext cx="1" cy="2783"/>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54" name="Line 106"/>
            <p:cNvSpPr>
              <a:spLocks noChangeShapeType="1"/>
            </p:cNvSpPr>
            <p:nvPr/>
          </p:nvSpPr>
          <p:spPr bwMode="auto">
            <a:xfrm flipV="1">
              <a:off x="2084" y="1451"/>
              <a:ext cx="1" cy="2783"/>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55" name="Line 107"/>
            <p:cNvSpPr>
              <a:spLocks noChangeShapeType="1"/>
            </p:cNvSpPr>
            <p:nvPr/>
          </p:nvSpPr>
          <p:spPr bwMode="auto">
            <a:xfrm flipV="1">
              <a:off x="2366" y="1451"/>
              <a:ext cx="1" cy="2783"/>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56" name="Line 108"/>
            <p:cNvSpPr>
              <a:spLocks noChangeShapeType="1"/>
            </p:cNvSpPr>
            <p:nvPr/>
          </p:nvSpPr>
          <p:spPr bwMode="auto">
            <a:xfrm flipV="1">
              <a:off x="2368" y="1451"/>
              <a:ext cx="1" cy="2783"/>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57" name="Line 109"/>
            <p:cNvSpPr>
              <a:spLocks noChangeShapeType="1"/>
            </p:cNvSpPr>
            <p:nvPr/>
          </p:nvSpPr>
          <p:spPr bwMode="auto">
            <a:xfrm flipV="1">
              <a:off x="2649" y="1451"/>
              <a:ext cx="1" cy="2783"/>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58" name="Line 110"/>
            <p:cNvSpPr>
              <a:spLocks noChangeShapeType="1"/>
            </p:cNvSpPr>
            <p:nvPr/>
          </p:nvSpPr>
          <p:spPr bwMode="auto">
            <a:xfrm flipV="1">
              <a:off x="2651" y="1451"/>
              <a:ext cx="1" cy="2783"/>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59" name="Line 111"/>
            <p:cNvSpPr>
              <a:spLocks noChangeShapeType="1"/>
            </p:cNvSpPr>
            <p:nvPr/>
          </p:nvSpPr>
          <p:spPr bwMode="auto">
            <a:xfrm>
              <a:off x="218" y="3673"/>
              <a:ext cx="2717" cy="1"/>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60" name="Line 112"/>
            <p:cNvSpPr>
              <a:spLocks noChangeShapeType="1"/>
            </p:cNvSpPr>
            <p:nvPr/>
          </p:nvSpPr>
          <p:spPr bwMode="auto">
            <a:xfrm>
              <a:off x="218" y="3678"/>
              <a:ext cx="2717" cy="1"/>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61" name="Line 113"/>
            <p:cNvSpPr>
              <a:spLocks noChangeShapeType="1"/>
            </p:cNvSpPr>
            <p:nvPr/>
          </p:nvSpPr>
          <p:spPr bwMode="auto">
            <a:xfrm>
              <a:off x="218" y="3395"/>
              <a:ext cx="2717" cy="1"/>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62" name="Line 114"/>
            <p:cNvSpPr>
              <a:spLocks noChangeShapeType="1"/>
            </p:cNvSpPr>
            <p:nvPr/>
          </p:nvSpPr>
          <p:spPr bwMode="auto">
            <a:xfrm>
              <a:off x="218" y="3399"/>
              <a:ext cx="2717" cy="1"/>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63" name="Line 115"/>
            <p:cNvSpPr>
              <a:spLocks noChangeShapeType="1"/>
            </p:cNvSpPr>
            <p:nvPr/>
          </p:nvSpPr>
          <p:spPr bwMode="auto">
            <a:xfrm>
              <a:off x="218" y="3116"/>
              <a:ext cx="2717" cy="1"/>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64" name="Line 116"/>
            <p:cNvSpPr>
              <a:spLocks noChangeShapeType="1"/>
            </p:cNvSpPr>
            <p:nvPr/>
          </p:nvSpPr>
          <p:spPr bwMode="auto">
            <a:xfrm>
              <a:off x="218" y="3121"/>
              <a:ext cx="2717" cy="1"/>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65" name="Line 117"/>
            <p:cNvSpPr>
              <a:spLocks noChangeShapeType="1"/>
            </p:cNvSpPr>
            <p:nvPr/>
          </p:nvSpPr>
          <p:spPr bwMode="auto">
            <a:xfrm>
              <a:off x="218" y="2838"/>
              <a:ext cx="2717" cy="1"/>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66" name="Line 118"/>
            <p:cNvSpPr>
              <a:spLocks noChangeShapeType="1"/>
            </p:cNvSpPr>
            <p:nvPr/>
          </p:nvSpPr>
          <p:spPr bwMode="auto">
            <a:xfrm>
              <a:off x="218" y="2843"/>
              <a:ext cx="2717" cy="1"/>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67" name="Line 119"/>
            <p:cNvSpPr>
              <a:spLocks noChangeShapeType="1"/>
            </p:cNvSpPr>
            <p:nvPr/>
          </p:nvSpPr>
          <p:spPr bwMode="auto">
            <a:xfrm>
              <a:off x="218" y="2564"/>
              <a:ext cx="2717" cy="1"/>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68" name="Line 120"/>
            <p:cNvSpPr>
              <a:spLocks noChangeShapeType="1"/>
            </p:cNvSpPr>
            <p:nvPr/>
          </p:nvSpPr>
          <p:spPr bwMode="auto">
            <a:xfrm>
              <a:off x="218" y="2569"/>
              <a:ext cx="2717" cy="1"/>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69" name="Line 121"/>
            <p:cNvSpPr>
              <a:spLocks noChangeShapeType="1"/>
            </p:cNvSpPr>
            <p:nvPr/>
          </p:nvSpPr>
          <p:spPr bwMode="auto">
            <a:xfrm>
              <a:off x="218" y="2286"/>
              <a:ext cx="2717" cy="1"/>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70" name="Line 122"/>
            <p:cNvSpPr>
              <a:spLocks noChangeShapeType="1"/>
            </p:cNvSpPr>
            <p:nvPr/>
          </p:nvSpPr>
          <p:spPr bwMode="auto">
            <a:xfrm>
              <a:off x="218" y="2291"/>
              <a:ext cx="2717" cy="1"/>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71" name="Line 123"/>
            <p:cNvSpPr>
              <a:spLocks noChangeShapeType="1"/>
            </p:cNvSpPr>
            <p:nvPr/>
          </p:nvSpPr>
          <p:spPr bwMode="auto">
            <a:xfrm>
              <a:off x="218" y="2008"/>
              <a:ext cx="2717" cy="1"/>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72" name="Line 124"/>
            <p:cNvSpPr>
              <a:spLocks noChangeShapeType="1"/>
            </p:cNvSpPr>
            <p:nvPr/>
          </p:nvSpPr>
          <p:spPr bwMode="auto">
            <a:xfrm>
              <a:off x="218" y="2012"/>
              <a:ext cx="2717" cy="1"/>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73" name="Line 125"/>
            <p:cNvSpPr>
              <a:spLocks noChangeShapeType="1"/>
            </p:cNvSpPr>
            <p:nvPr/>
          </p:nvSpPr>
          <p:spPr bwMode="auto">
            <a:xfrm>
              <a:off x="218" y="1729"/>
              <a:ext cx="2717" cy="1"/>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74" name="Line 126"/>
            <p:cNvSpPr>
              <a:spLocks noChangeShapeType="1"/>
            </p:cNvSpPr>
            <p:nvPr/>
          </p:nvSpPr>
          <p:spPr bwMode="auto">
            <a:xfrm>
              <a:off x="218" y="1734"/>
              <a:ext cx="2717" cy="1"/>
            </a:xfrm>
            <a:prstGeom prst="line">
              <a:avLst/>
            </a:prstGeom>
            <a:noFill/>
            <a:ln w="3175">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2175" name="Line 127"/>
            <p:cNvSpPr>
              <a:spLocks noChangeShapeType="1"/>
            </p:cNvSpPr>
            <p:nvPr/>
          </p:nvSpPr>
          <p:spPr bwMode="auto">
            <a:xfrm>
              <a:off x="218" y="3946"/>
              <a:ext cx="2717" cy="1"/>
            </a:xfrm>
            <a:prstGeom prst="line">
              <a:avLst/>
            </a:prstGeom>
            <a:noFill/>
            <a:ln w="3175">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176" name="Line 128"/>
            <p:cNvSpPr>
              <a:spLocks noChangeShapeType="1"/>
            </p:cNvSpPr>
            <p:nvPr/>
          </p:nvSpPr>
          <p:spPr bwMode="auto">
            <a:xfrm>
              <a:off x="218" y="3951"/>
              <a:ext cx="2717" cy="1"/>
            </a:xfrm>
            <a:prstGeom prst="line">
              <a:avLst/>
            </a:prstGeom>
            <a:noFill/>
            <a:ln w="3175">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177" name="Line 129"/>
            <p:cNvSpPr>
              <a:spLocks noChangeShapeType="1"/>
            </p:cNvSpPr>
            <p:nvPr/>
          </p:nvSpPr>
          <p:spPr bwMode="auto">
            <a:xfrm>
              <a:off x="218" y="3956"/>
              <a:ext cx="2717" cy="1"/>
            </a:xfrm>
            <a:prstGeom prst="line">
              <a:avLst/>
            </a:prstGeom>
            <a:noFill/>
            <a:ln w="3175">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178" name="Line 130"/>
            <p:cNvSpPr>
              <a:spLocks noChangeShapeType="1"/>
            </p:cNvSpPr>
            <p:nvPr/>
          </p:nvSpPr>
          <p:spPr bwMode="auto">
            <a:xfrm>
              <a:off x="218" y="3961"/>
              <a:ext cx="2717" cy="1"/>
            </a:xfrm>
            <a:prstGeom prst="line">
              <a:avLst/>
            </a:prstGeom>
            <a:noFill/>
            <a:ln w="25400">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179" name="Rectangle 131"/>
            <p:cNvSpPr>
              <a:spLocks noChangeArrowheads="1"/>
            </p:cNvSpPr>
            <p:nvPr/>
          </p:nvSpPr>
          <p:spPr bwMode="auto">
            <a:xfrm>
              <a:off x="2897" y="3807"/>
              <a:ext cx="3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1" u="none" strike="noStrike" cap="none" normalizeH="0" baseline="0" smtClean="0">
                  <a:ln>
                    <a:noFill/>
                  </a:ln>
                  <a:solidFill>
                    <a:srgbClr val="000080"/>
                  </a:solidFill>
                  <a:effectLst/>
                  <a:latin typeface="Times New Roman" pitchFamily="18" charset="0"/>
                  <a:cs typeface="Arial" pitchFamily="34" charset="0"/>
                </a:rPr>
                <a:t>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 name="Freeform 132"/>
            <p:cNvSpPr>
              <a:spLocks/>
            </p:cNvSpPr>
            <p:nvPr/>
          </p:nvSpPr>
          <p:spPr bwMode="auto">
            <a:xfrm>
              <a:off x="2911" y="3908"/>
              <a:ext cx="20" cy="96"/>
            </a:xfrm>
            <a:custGeom>
              <a:avLst/>
              <a:gdLst/>
              <a:ahLst/>
              <a:cxnLst>
                <a:cxn ang="0">
                  <a:pos x="0" y="0"/>
                </a:cxn>
                <a:cxn ang="0">
                  <a:pos x="20" y="48"/>
                </a:cxn>
                <a:cxn ang="0">
                  <a:pos x="0" y="96"/>
                </a:cxn>
                <a:cxn ang="0">
                  <a:pos x="0" y="0"/>
                </a:cxn>
              </a:cxnLst>
              <a:rect l="0" t="0" r="r" b="b"/>
              <a:pathLst>
                <a:path w="20" h="96">
                  <a:moveTo>
                    <a:pt x="0" y="0"/>
                  </a:moveTo>
                  <a:lnTo>
                    <a:pt x="20" y="48"/>
                  </a:lnTo>
                  <a:lnTo>
                    <a:pt x="0" y="96"/>
                  </a:lnTo>
                  <a:lnTo>
                    <a:pt x="0" y="0"/>
                  </a:lnTo>
                  <a:close/>
                </a:path>
              </a:pathLst>
            </a:custGeom>
            <a:solidFill>
              <a:srgbClr val="800000"/>
            </a:solidFill>
            <a:ln w="3175">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181" name="Line 133"/>
            <p:cNvSpPr>
              <a:spLocks noChangeShapeType="1"/>
            </p:cNvSpPr>
            <p:nvPr/>
          </p:nvSpPr>
          <p:spPr bwMode="auto">
            <a:xfrm flipV="1">
              <a:off x="384" y="1451"/>
              <a:ext cx="1" cy="2783"/>
            </a:xfrm>
            <a:prstGeom prst="line">
              <a:avLst/>
            </a:prstGeom>
            <a:noFill/>
            <a:ln w="3175">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182" name="Line 134"/>
            <p:cNvSpPr>
              <a:spLocks noChangeShapeType="1"/>
            </p:cNvSpPr>
            <p:nvPr/>
          </p:nvSpPr>
          <p:spPr bwMode="auto">
            <a:xfrm flipV="1">
              <a:off x="386" y="1451"/>
              <a:ext cx="1" cy="2783"/>
            </a:xfrm>
            <a:prstGeom prst="line">
              <a:avLst/>
            </a:prstGeom>
            <a:noFill/>
            <a:ln w="3175">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183" name="Line 135"/>
            <p:cNvSpPr>
              <a:spLocks noChangeShapeType="1"/>
            </p:cNvSpPr>
            <p:nvPr/>
          </p:nvSpPr>
          <p:spPr bwMode="auto">
            <a:xfrm flipV="1">
              <a:off x="388" y="1451"/>
              <a:ext cx="1" cy="2783"/>
            </a:xfrm>
            <a:prstGeom prst="line">
              <a:avLst/>
            </a:prstGeom>
            <a:noFill/>
            <a:ln w="3175">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184" name="Line 136"/>
            <p:cNvSpPr>
              <a:spLocks noChangeShapeType="1"/>
            </p:cNvSpPr>
            <p:nvPr/>
          </p:nvSpPr>
          <p:spPr bwMode="auto">
            <a:xfrm flipV="1">
              <a:off x="390" y="1451"/>
              <a:ext cx="1" cy="2783"/>
            </a:xfrm>
            <a:prstGeom prst="line">
              <a:avLst/>
            </a:prstGeom>
            <a:noFill/>
            <a:ln w="25400">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185" name="Rectangle 137"/>
            <p:cNvSpPr>
              <a:spLocks noChangeArrowheads="1"/>
            </p:cNvSpPr>
            <p:nvPr/>
          </p:nvSpPr>
          <p:spPr bwMode="auto">
            <a:xfrm>
              <a:off x="414" y="1441"/>
              <a:ext cx="3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1" u="none" strike="noStrike" cap="none" normalizeH="0" baseline="0" smtClean="0">
                  <a:ln>
                    <a:noFill/>
                  </a:ln>
                  <a:solidFill>
                    <a:srgbClr val="000080"/>
                  </a:solidFill>
                  <a:effectLst/>
                  <a:latin typeface="Times New Roman" pitchFamily="18" charset="0"/>
                  <a:cs typeface="Arial" pitchFamily="34" charset="0"/>
                </a:rPr>
                <a:t>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6" name="Freeform 138"/>
            <p:cNvSpPr>
              <a:spLocks/>
            </p:cNvSpPr>
            <p:nvPr/>
          </p:nvSpPr>
          <p:spPr bwMode="auto">
            <a:xfrm>
              <a:off x="368" y="1456"/>
              <a:ext cx="40" cy="48"/>
            </a:xfrm>
            <a:custGeom>
              <a:avLst/>
              <a:gdLst/>
              <a:ahLst/>
              <a:cxnLst>
                <a:cxn ang="0">
                  <a:pos x="0" y="48"/>
                </a:cxn>
                <a:cxn ang="0">
                  <a:pos x="20" y="0"/>
                </a:cxn>
                <a:cxn ang="0">
                  <a:pos x="40" y="48"/>
                </a:cxn>
                <a:cxn ang="0">
                  <a:pos x="0" y="48"/>
                </a:cxn>
              </a:cxnLst>
              <a:rect l="0" t="0" r="r" b="b"/>
              <a:pathLst>
                <a:path w="40" h="48">
                  <a:moveTo>
                    <a:pt x="0" y="48"/>
                  </a:moveTo>
                  <a:lnTo>
                    <a:pt x="20" y="0"/>
                  </a:lnTo>
                  <a:lnTo>
                    <a:pt x="40" y="48"/>
                  </a:lnTo>
                  <a:lnTo>
                    <a:pt x="0" y="48"/>
                  </a:lnTo>
                  <a:close/>
                </a:path>
              </a:pathLst>
            </a:custGeom>
            <a:solidFill>
              <a:srgbClr val="800000"/>
            </a:solidFill>
            <a:ln w="3175">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187" name="Rectangle 139"/>
            <p:cNvSpPr>
              <a:spLocks noChangeArrowheads="1"/>
            </p:cNvSpPr>
            <p:nvPr/>
          </p:nvSpPr>
          <p:spPr bwMode="auto">
            <a:xfrm>
              <a:off x="216" y="1451"/>
              <a:ext cx="2719" cy="2788"/>
            </a:xfrm>
            <a:prstGeom prst="rect">
              <a:avLst/>
            </a:prstGeom>
            <a:noFill/>
            <a:ln w="6350">
              <a:solidFill>
                <a:srgbClr val="8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2188" name="Rectangle 140"/>
            <p:cNvSpPr>
              <a:spLocks noChangeArrowheads="1"/>
            </p:cNvSpPr>
            <p:nvPr/>
          </p:nvSpPr>
          <p:spPr bwMode="auto">
            <a:xfrm>
              <a:off x="396" y="3990"/>
              <a:ext cx="4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9" name="Line 141"/>
            <p:cNvSpPr>
              <a:spLocks noChangeShapeType="1"/>
            </p:cNvSpPr>
            <p:nvPr/>
          </p:nvSpPr>
          <p:spPr bwMode="auto">
            <a:xfrm>
              <a:off x="671" y="3927"/>
              <a:ext cx="1" cy="63"/>
            </a:xfrm>
            <a:prstGeom prst="line">
              <a:avLst/>
            </a:prstGeom>
            <a:noFill/>
            <a:ln w="3175">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190" name="Rectangle 142"/>
            <p:cNvSpPr>
              <a:spLocks noChangeArrowheads="1"/>
            </p:cNvSpPr>
            <p:nvPr/>
          </p:nvSpPr>
          <p:spPr bwMode="auto">
            <a:xfrm>
              <a:off x="673" y="3990"/>
              <a:ext cx="4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1" name="Line 143"/>
            <p:cNvSpPr>
              <a:spLocks noChangeShapeType="1"/>
            </p:cNvSpPr>
            <p:nvPr/>
          </p:nvSpPr>
          <p:spPr bwMode="auto">
            <a:xfrm>
              <a:off x="953" y="3927"/>
              <a:ext cx="1" cy="63"/>
            </a:xfrm>
            <a:prstGeom prst="line">
              <a:avLst/>
            </a:prstGeom>
            <a:noFill/>
            <a:ln w="3175">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192" name="Rectangle 144"/>
            <p:cNvSpPr>
              <a:spLocks noChangeArrowheads="1"/>
            </p:cNvSpPr>
            <p:nvPr/>
          </p:nvSpPr>
          <p:spPr bwMode="auto">
            <a:xfrm>
              <a:off x="933" y="3990"/>
              <a:ext cx="6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 name="Line 145"/>
            <p:cNvSpPr>
              <a:spLocks noChangeShapeType="1"/>
            </p:cNvSpPr>
            <p:nvPr/>
          </p:nvSpPr>
          <p:spPr bwMode="auto">
            <a:xfrm>
              <a:off x="1237" y="3927"/>
              <a:ext cx="1" cy="63"/>
            </a:xfrm>
            <a:prstGeom prst="line">
              <a:avLst/>
            </a:prstGeom>
            <a:noFill/>
            <a:ln w="3175">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194" name="Rectangle 146"/>
            <p:cNvSpPr>
              <a:spLocks noChangeArrowheads="1"/>
            </p:cNvSpPr>
            <p:nvPr/>
          </p:nvSpPr>
          <p:spPr bwMode="auto">
            <a:xfrm>
              <a:off x="1217" y="3990"/>
              <a:ext cx="6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 name="Line 147"/>
            <p:cNvSpPr>
              <a:spLocks noChangeShapeType="1"/>
            </p:cNvSpPr>
            <p:nvPr/>
          </p:nvSpPr>
          <p:spPr bwMode="auto">
            <a:xfrm>
              <a:off x="1519" y="3927"/>
              <a:ext cx="1" cy="63"/>
            </a:xfrm>
            <a:prstGeom prst="line">
              <a:avLst/>
            </a:prstGeom>
            <a:noFill/>
            <a:ln w="3175">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196" name="Rectangle 148"/>
            <p:cNvSpPr>
              <a:spLocks noChangeArrowheads="1"/>
            </p:cNvSpPr>
            <p:nvPr/>
          </p:nvSpPr>
          <p:spPr bwMode="auto">
            <a:xfrm>
              <a:off x="1499" y="3990"/>
              <a:ext cx="6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20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7" name="Line 149"/>
            <p:cNvSpPr>
              <a:spLocks noChangeShapeType="1"/>
            </p:cNvSpPr>
            <p:nvPr/>
          </p:nvSpPr>
          <p:spPr bwMode="auto">
            <a:xfrm>
              <a:off x="1802" y="3927"/>
              <a:ext cx="1" cy="63"/>
            </a:xfrm>
            <a:prstGeom prst="line">
              <a:avLst/>
            </a:prstGeom>
            <a:noFill/>
            <a:ln w="3175">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198" name="Rectangle 150"/>
            <p:cNvSpPr>
              <a:spLocks noChangeArrowheads="1"/>
            </p:cNvSpPr>
            <p:nvPr/>
          </p:nvSpPr>
          <p:spPr bwMode="auto">
            <a:xfrm>
              <a:off x="1782" y="3990"/>
              <a:ext cx="6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25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9" name="Line 151"/>
            <p:cNvSpPr>
              <a:spLocks noChangeShapeType="1"/>
            </p:cNvSpPr>
            <p:nvPr/>
          </p:nvSpPr>
          <p:spPr bwMode="auto">
            <a:xfrm>
              <a:off x="2084" y="3927"/>
              <a:ext cx="1" cy="63"/>
            </a:xfrm>
            <a:prstGeom prst="line">
              <a:avLst/>
            </a:prstGeom>
            <a:noFill/>
            <a:ln w="3175">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200" name="Rectangle 152"/>
            <p:cNvSpPr>
              <a:spLocks noChangeArrowheads="1"/>
            </p:cNvSpPr>
            <p:nvPr/>
          </p:nvSpPr>
          <p:spPr bwMode="auto">
            <a:xfrm>
              <a:off x="2064" y="3990"/>
              <a:ext cx="6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30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1" name="Line 153"/>
            <p:cNvSpPr>
              <a:spLocks noChangeShapeType="1"/>
            </p:cNvSpPr>
            <p:nvPr/>
          </p:nvSpPr>
          <p:spPr bwMode="auto">
            <a:xfrm>
              <a:off x="2368" y="3927"/>
              <a:ext cx="1" cy="63"/>
            </a:xfrm>
            <a:prstGeom prst="line">
              <a:avLst/>
            </a:prstGeom>
            <a:noFill/>
            <a:ln w="3175">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202" name="Rectangle 154"/>
            <p:cNvSpPr>
              <a:spLocks noChangeArrowheads="1"/>
            </p:cNvSpPr>
            <p:nvPr/>
          </p:nvSpPr>
          <p:spPr bwMode="auto">
            <a:xfrm>
              <a:off x="2348" y="3990"/>
              <a:ext cx="6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35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3" name="Line 155"/>
            <p:cNvSpPr>
              <a:spLocks noChangeShapeType="1"/>
            </p:cNvSpPr>
            <p:nvPr/>
          </p:nvSpPr>
          <p:spPr bwMode="auto">
            <a:xfrm>
              <a:off x="2651" y="3927"/>
              <a:ext cx="1" cy="63"/>
            </a:xfrm>
            <a:prstGeom prst="line">
              <a:avLst/>
            </a:prstGeom>
            <a:noFill/>
            <a:ln w="3175">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204" name="Rectangle 156"/>
            <p:cNvSpPr>
              <a:spLocks noChangeArrowheads="1"/>
            </p:cNvSpPr>
            <p:nvPr/>
          </p:nvSpPr>
          <p:spPr bwMode="auto">
            <a:xfrm>
              <a:off x="2631" y="3990"/>
              <a:ext cx="6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40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5" name="Rectangle 157"/>
            <p:cNvSpPr>
              <a:spLocks noChangeArrowheads="1"/>
            </p:cNvSpPr>
            <p:nvPr/>
          </p:nvSpPr>
          <p:spPr bwMode="auto">
            <a:xfrm>
              <a:off x="334" y="3630"/>
              <a:ext cx="6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6" name="Line 158"/>
            <p:cNvSpPr>
              <a:spLocks noChangeShapeType="1"/>
            </p:cNvSpPr>
            <p:nvPr/>
          </p:nvSpPr>
          <p:spPr bwMode="auto">
            <a:xfrm>
              <a:off x="376" y="3678"/>
              <a:ext cx="26" cy="1"/>
            </a:xfrm>
            <a:prstGeom prst="line">
              <a:avLst/>
            </a:prstGeom>
            <a:noFill/>
            <a:ln w="3175">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207" name="Rectangle 159"/>
            <p:cNvSpPr>
              <a:spLocks noChangeArrowheads="1"/>
            </p:cNvSpPr>
            <p:nvPr/>
          </p:nvSpPr>
          <p:spPr bwMode="auto">
            <a:xfrm>
              <a:off x="334" y="3351"/>
              <a:ext cx="6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20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8" name="Line 160"/>
            <p:cNvSpPr>
              <a:spLocks noChangeShapeType="1"/>
            </p:cNvSpPr>
            <p:nvPr/>
          </p:nvSpPr>
          <p:spPr bwMode="auto">
            <a:xfrm>
              <a:off x="376" y="3399"/>
              <a:ext cx="26" cy="1"/>
            </a:xfrm>
            <a:prstGeom prst="line">
              <a:avLst/>
            </a:prstGeom>
            <a:noFill/>
            <a:ln w="3175">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209" name="Rectangle 161"/>
            <p:cNvSpPr>
              <a:spLocks noChangeArrowheads="1"/>
            </p:cNvSpPr>
            <p:nvPr/>
          </p:nvSpPr>
          <p:spPr bwMode="auto">
            <a:xfrm>
              <a:off x="334" y="3073"/>
              <a:ext cx="6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30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0" name="Line 162"/>
            <p:cNvSpPr>
              <a:spLocks noChangeShapeType="1"/>
            </p:cNvSpPr>
            <p:nvPr/>
          </p:nvSpPr>
          <p:spPr bwMode="auto">
            <a:xfrm>
              <a:off x="376" y="3121"/>
              <a:ext cx="26" cy="1"/>
            </a:xfrm>
            <a:prstGeom prst="line">
              <a:avLst/>
            </a:prstGeom>
            <a:noFill/>
            <a:ln w="3175">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211" name="Rectangle 163"/>
            <p:cNvSpPr>
              <a:spLocks noChangeArrowheads="1"/>
            </p:cNvSpPr>
            <p:nvPr/>
          </p:nvSpPr>
          <p:spPr bwMode="auto">
            <a:xfrm>
              <a:off x="334" y="2795"/>
              <a:ext cx="6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40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2" name="Line 164"/>
            <p:cNvSpPr>
              <a:spLocks noChangeShapeType="1"/>
            </p:cNvSpPr>
            <p:nvPr/>
          </p:nvSpPr>
          <p:spPr bwMode="auto">
            <a:xfrm>
              <a:off x="376" y="2843"/>
              <a:ext cx="26" cy="1"/>
            </a:xfrm>
            <a:prstGeom prst="line">
              <a:avLst/>
            </a:prstGeom>
            <a:noFill/>
            <a:ln w="3175">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213" name="Rectangle 165"/>
            <p:cNvSpPr>
              <a:spLocks noChangeArrowheads="1"/>
            </p:cNvSpPr>
            <p:nvPr/>
          </p:nvSpPr>
          <p:spPr bwMode="auto">
            <a:xfrm>
              <a:off x="334" y="2521"/>
              <a:ext cx="6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50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4" name="Line 166"/>
            <p:cNvSpPr>
              <a:spLocks noChangeShapeType="1"/>
            </p:cNvSpPr>
            <p:nvPr/>
          </p:nvSpPr>
          <p:spPr bwMode="auto">
            <a:xfrm>
              <a:off x="376" y="2569"/>
              <a:ext cx="26" cy="1"/>
            </a:xfrm>
            <a:prstGeom prst="line">
              <a:avLst/>
            </a:prstGeom>
            <a:noFill/>
            <a:ln w="3175">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215" name="Rectangle 167"/>
            <p:cNvSpPr>
              <a:spLocks noChangeArrowheads="1"/>
            </p:cNvSpPr>
            <p:nvPr/>
          </p:nvSpPr>
          <p:spPr bwMode="auto">
            <a:xfrm>
              <a:off x="334" y="2243"/>
              <a:ext cx="6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60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6" name="Line 168"/>
            <p:cNvSpPr>
              <a:spLocks noChangeShapeType="1"/>
            </p:cNvSpPr>
            <p:nvPr/>
          </p:nvSpPr>
          <p:spPr bwMode="auto">
            <a:xfrm>
              <a:off x="376" y="2291"/>
              <a:ext cx="26" cy="1"/>
            </a:xfrm>
            <a:prstGeom prst="line">
              <a:avLst/>
            </a:prstGeom>
            <a:noFill/>
            <a:ln w="3175">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217" name="Rectangle 169"/>
            <p:cNvSpPr>
              <a:spLocks noChangeArrowheads="1"/>
            </p:cNvSpPr>
            <p:nvPr/>
          </p:nvSpPr>
          <p:spPr bwMode="auto">
            <a:xfrm>
              <a:off x="334" y="1964"/>
              <a:ext cx="6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70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8" name="Line 170"/>
            <p:cNvSpPr>
              <a:spLocks noChangeShapeType="1"/>
            </p:cNvSpPr>
            <p:nvPr/>
          </p:nvSpPr>
          <p:spPr bwMode="auto">
            <a:xfrm>
              <a:off x="376" y="2012"/>
              <a:ext cx="26" cy="1"/>
            </a:xfrm>
            <a:prstGeom prst="line">
              <a:avLst/>
            </a:prstGeom>
            <a:noFill/>
            <a:ln w="3175">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219" name="Rectangle 171"/>
            <p:cNvSpPr>
              <a:spLocks noChangeArrowheads="1"/>
            </p:cNvSpPr>
            <p:nvPr/>
          </p:nvSpPr>
          <p:spPr bwMode="auto">
            <a:xfrm>
              <a:off x="334" y="1686"/>
              <a:ext cx="6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80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20" name="Line 172"/>
            <p:cNvSpPr>
              <a:spLocks noChangeShapeType="1"/>
            </p:cNvSpPr>
            <p:nvPr/>
          </p:nvSpPr>
          <p:spPr bwMode="auto">
            <a:xfrm>
              <a:off x="376" y="1734"/>
              <a:ext cx="26" cy="1"/>
            </a:xfrm>
            <a:prstGeom prst="line">
              <a:avLst/>
            </a:prstGeom>
            <a:noFill/>
            <a:ln w="3175">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2221" name="Rectangle 173"/>
            <p:cNvSpPr>
              <a:spLocks noChangeArrowheads="1"/>
            </p:cNvSpPr>
            <p:nvPr/>
          </p:nvSpPr>
          <p:spPr bwMode="auto">
            <a:xfrm>
              <a:off x="216" y="1451"/>
              <a:ext cx="2719" cy="2788"/>
            </a:xfrm>
            <a:prstGeom prst="rect">
              <a:avLst/>
            </a:prstGeom>
            <a:noFill/>
            <a:ln w="6350">
              <a:solidFill>
                <a:srgbClr val="8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CA"/>
            </a:p>
          </p:txBody>
        </p:sp>
      </p:grpSp>
      <p:sp>
        <p:nvSpPr>
          <p:cNvPr id="3" name="Content Placeholder 2"/>
          <p:cNvSpPr>
            <a:spLocks noGrp="1"/>
          </p:cNvSpPr>
          <p:nvPr>
            <p:ph sz="quarter" idx="1"/>
          </p:nvPr>
        </p:nvSpPr>
        <p:spPr>
          <a:xfrm>
            <a:off x="182880" y="152400"/>
            <a:ext cx="8686800" cy="1173480"/>
          </a:xfrm>
        </p:spPr>
        <p:txBody>
          <a:bodyPr>
            <a:normAutofit lnSpcReduction="10000"/>
          </a:bodyPr>
          <a:lstStyle/>
          <a:p>
            <a:pPr>
              <a:buNone/>
            </a:pPr>
            <a:r>
              <a:rPr lang="en-CA" dirty="0" smtClean="0"/>
              <a:t>Practice: The following graph shows the cost of a Taxi ride as a function of time.  Use the graph to answer the following questions: </a:t>
            </a:r>
            <a:endParaRPr lang="en-CA" dirty="0"/>
          </a:p>
        </p:txBody>
      </p:sp>
      <p:sp>
        <p:nvSpPr>
          <p:cNvPr id="111" name="Text Box 5"/>
          <p:cNvSpPr txBox="1">
            <a:spLocks noChangeArrowheads="1"/>
          </p:cNvSpPr>
          <p:nvPr/>
        </p:nvSpPr>
        <p:spPr bwMode="auto">
          <a:xfrm>
            <a:off x="5084762" y="6657110"/>
            <a:ext cx="4059238" cy="244475"/>
          </a:xfrm>
          <a:prstGeom prst="rect">
            <a:avLst/>
          </a:prstGeom>
          <a:noFill/>
          <a:ln w="9525">
            <a:noFill/>
            <a:miter lim="800000"/>
            <a:headEnd/>
            <a:tailEnd/>
          </a:ln>
        </p:spPr>
        <p:txBody>
          <a:bodyPr wrap="none">
            <a:spAutoFit/>
          </a:bodyPr>
          <a:lstStyle/>
          <a:p>
            <a:r>
              <a:rPr lang="en-US" sz="1000" dirty="0"/>
              <a:t>© Copyright all rights reserved to Homework depot: </a:t>
            </a:r>
            <a:r>
              <a:rPr lang="en-US" sz="1000" dirty="0">
                <a:hlinkClick r:id="rId3"/>
              </a:rPr>
              <a:t>www.BCMath.ca</a:t>
            </a:r>
            <a:r>
              <a:rPr lang="en-US" sz="1000" dirty="0"/>
              <a:t> </a:t>
            </a:r>
          </a:p>
        </p:txBody>
      </p:sp>
      <p:sp>
        <p:nvSpPr>
          <p:cNvPr id="112" name="TextBox 111"/>
          <p:cNvSpPr txBox="1"/>
          <p:nvPr/>
        </p:nvSpPr>
        <p:spPr>
          <a:xfrm rot="16200000">
            <a:off x="-297872" y="3490303"/>
            <a:ext cx="1300356" cy="430887"/>
          </a:xfrm>
          <a:prstGeom prst="rect">
            <a:avLst/>
          </a:prstGeom>
          <a:solidFill>
            <a:schemeClr val="bg1"/>
          </a:solidFill>
        </p:spPr>
        <p:txBody>
          <a:bodyPr wrap="none" rtlCol="0">
            <a:spAutoFit/>
          </a:bodyPr>
          <a:lstStyle/>
          <a:p>
            <a:r>
              <a:rPr lang="en-CA" sz="2200" b="1" dirty="0" smtClean="0"/>
              <a:t>Cost ($)</a:t>
            </a:r>
            <a:endParaRPr lang="en-CA" sz="2200" b="1" dirty="0"/>
          </a:p>
        </p:txBody>
      </p:sp>
      <p:sp>
        <p:nvSpPr>
          <p:cNvPr id="113" name="TextBox 112"/>
          <p:cNvSpPr txBox="1"/>
          <p:nvPr/>
        </p:nvSpPr>
        <p:spPr>
          <a:xfrm>
            <a:off x="1994584" y="6366944"/>
            <a:ext cx="1794081" cy="430887"/>
          </a:xfrm>
          <a:prstGeom prst="rect">
            <a:avLst/>
          </a:prstGeom>
          <a:solidFill>
            <a:schemeClr val="bg1"/>
          </a:solidFill>
        </p:spPr>
        <p:txBody>
          <a:bodyPr wrap="none" rtlCol="0">
            <a:spAutoFit/>
          </a:bodyPr>
          <a:lstStyle/>
          <a:p>
            <a:r>
              <a:rPr lang="en-CA" sz="2200" b="1" dirty="0" smtClean="0"/>
              <a:t>Time (min)</a:t>
            </a:r>
            <a:endParaRPr lang="en-CA" sz="2200" b="1" dirty="0"/>
          </a:p>
        </p:txBody>
      </p:sp>
      <p:cxnSp>
        <p:nvCxnSpPr>
          <p:cNvPr id="285" name="Straight Connector 284"/>
          <p:cNvCxnSpPr/>
          <p:nvPr/>
        </p:nvCxnSpPr>
        <p:spPr>
          <a:xfrm flipV="1">
            <a:off x="662508" y="2301596"/>
            <a:ext cx="4847424" cy="3499336"/>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286" name="TextBox 285"/>
          <p:cNvSpPr txBox="1"/>
          <p:nvPr/>
        </p:nvSpPr>
        <p:spPr>
          <a:xfrm>
            <a:off x="5509932" y="1003767"/>
            <a:ext cx="3488455" cy="707886"/>
          </a:xfrm>
          <a:prstGeom prst="rect">
            <a:avLst/>
          </a:prstGeom>
          <a:solidFill>
            <a:schemeClr val="bg1"/>
          </a:solidFill>
        </p:spPr>
        <p:txBody>
          <a:bodyPr wrap="none" rtlCol="0">
            <a:spAutoFit/>
          </a:bodyPr>
          <a:lstStyle/>
          <a:p>
            <a:r>
              <a:rPr lang="en-CA" sz="2000" dirty="0" smtClean="0">
                <a:solidFill>
                  <a:srgbClr val="FF0000"/>
                </a:solidFill>
              </a:rPr>
              <a:t>How much is the cost when </a:t>
            </a:r>
            <a:br>
              <a:rPr lang="en-CA" sz="2000" dirty="0" smtClean="0">
                <a:solidFill>
                  <a:srgbClr val="FF0000"/>
                </a:solidFill>
              </a:rPr>
            </a:br>
            <a:r>
              <a:rPr lang="en-CA" sz="2000" dirty="0" smtClean="0">
                <a:solidFill>
                  <a:srgbClr val="FF0000"/>
                </a:solidFill>
              </a:rPr>
              <a:t>the taxi ride is 30 min long?</a:t>
            </a:r>
            <a:endParaRPr lang="en-CA" sz="2000" dirty="0">
              <a:solidFill>
                <a:srgbClr val="FF0000"/>
              </a:solidFill>
            </a:endParaRPr>
          </a:p>
        </p:txBody>
      </p:sp>
      <p:sp>
        <p:nvSpPr>
          <p:cNvPr id="287" name="TextBox 286"/>
          <p:cNvSpPr txBox="1"/>
          <p:nvPr/>
        </p:nvSpPr>
        <p:spPr>
          <a:xfrm>
            <a:off x="5540412" y="2497287"/>
            <a:ext cx="3488455" cy="707886"/>
          </a:xfrm>
          <a:prstGeom prst="rect">
            <a:avLst/>
          </a:prstGeom>
          <a:solidFill>
            <a:schemeClr val="bg1"/>
          </a:solidFill>
        </p:spPr>
        <p:txBody>
          <a:bodyPr wrap="none" rtlCol="0">
            <a:spAutoFit/>
          </a:bodyPr>
          <a:lstStyle/>
          <a:p>
            <a:r>
              <a:rPr lang="en-CA" sz="2000" dirty="0" smtClean="0">
                <a:solidFill>
                  <a:srgbClr val="FF0000"/>
                </a:solidFill>
              </a:rPr>
              <a:t>How much is the cost when </a:t>
            </a:r>
            <a:br>
              <a:rPr lang="en-CA" sz="2000" dirty="0" smtClean="0">
                <a:solidFill>
                  <a:srgbClr val="FF0000"/>
                </a:solidFill>
              </a:rPr>
            </a:br>
            <a:r>
              <a:rPr lang="en-CA" sz="2000" dirty="0" smtClean="0">
                <a:solidFill>
                  <a:srgbClr val="FF0000"/>
                </a:solidFill>
              </a:rPr>
              <a:t>the taxi ride is 40 min long?</a:t>
            </a:r>
            <a:endParaRPr lang="en-CA" sz="2000" dirty="0">
              <a:solidFill>
                <a:srgbClr val="FF0000"/>
              </a:solidFill>
            </a:endParaRPr>
          </a:p>
        </p:txBody>
      </p:sp>
      <p:sp>
        <p:nvSpPr>
          <p:cNvPr id="288" name="TextBox 287"/>
          <p:cNvSpPr txBox="1"/>
          <p:nvPr/>
        </p:nvSpPr>
        <p:spPr>
          <a:xfrm>
            <a:off x="5540412" y="3945087"/>
            <a:ext cx="3656770" cy="707886"/>
          </a:xfrm>
          <a:prstGeom prst="rect">
            <a:avLst/>
          </a:prstGeom>
          <a:solidFill>
            <a:schemeClr val="bg1"/>
          </a:solidFill>
        </p:spPr>
        <p:txBody>
          <a:bodyPr wrap="none" rtlCol="0">
            <a:spAutoFit/>
          </a:bodyPr>
          <a:lstStyle/>
          <a:p>
            <a:r>
              <a:rPr lang="en-CA" sz="2000" dirty="0" smtClean="0">
                <a:solidFill>
                  <a:srgbClr val="FF0000"/>
                </a:solidFill>
              </a:rPr>
              <a:t>If you only had $60, how long</a:t>
            </a:r>
            <a:br>
              <a:rPr lang="en-CA" sz="2000" dirty="0" smtClean="0">
                <a:solidFill>
                  <a:srgbClr val="FF0000"/>
                </a:solidFill>
              </a:rPr>
            </a:br>
            <a:r>
              <a:rPr lang="en-CA" sz="2000" dirty="0" smtClean="0">
                <a:solidFill>
                  <a:srgbClr val="FF0000"/>
                </a:solidFill>
              </a:rPr>
              <a:t>can you ride the taxi? </a:t>
            </a:r>
          </a:p>
        </p:txBody>
      </p:sp>
      <p:sp>
        <p:nvSpPr>
          <p:cNvPr id="289" name="TextBox 288"/>
          <p:cNvSpPr txBox="1"/>
          <p:nvPr/>
        </p:nvSpPr>
        <p:spPr>
          <a:xfrm>
            <a:off x="5540412" y="5240487"/>
            <a:ext cx="3207929" cy="707886"/>
          </a:xfrm>
          <a:prstGeom prst="rect">
            <a:avLst/>
          </a:prstGeom>
          <a:solidFill>
            <a:schemeClr val="bg1"/>
          </a:solidFill>
        </p:spPr>
        <p:txBody>
          <a:bodyPr wrap="none" rtlCol="0">
            <a:spAutoFit/>
          </a:bodyPr>
          <a:lstStyle/>
          <a:p>
            <a:r>
              <a:rPr lang="en-CA" sz="2000" dirty="0" smtClean="0">
                <a:solidFill>
                  <a:srgbClr val="FF0000"/>
                </a:solidFill>
              </a:rPr>
              <a:t>How much does it cost at </a:t>
            </a:r>
            <a:br>
              <a:rPr lang="en-CA" sz="2000" dirty="0" smtClean="0">
                <a:solidFill>
                  <a:srgbClr val="FF0000"/>
                </a:solidFill>
              </a:rPr>
            </a:br>
            <a:r>
              <a:rPr lang="en-CA" sz="2000" dirty="0" smtClean="0">
                <a:solidFill>
                  <a:srgbClr val="FF0000"/>
                </a:solidFill>
              </a:rPr>
              <a:t>the beginning?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85"/>
                                        </p:tgtEl>
                                        <p:attrNameLst>
                                          <p:attrName>style.visibility</p:attrName>
                                        </p:attrNameLst>
                                      </p:cBhvr>
                                      <p:to>
                                        <p:strVal val="visible"/>
                                      </p:to>
                                    </p:set>
                                    <p:animEffect transition="in" filter="wipe(down)">
                                      <p:cBhvr>
                                        <p:cTn id="7" dur="2000"/>
                                        <p:tgtEl>
                                          <p:spTgt spid="28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6"/>
                                        </p:tgtEl>
                                        <p:attrNameLst>
                                          <p:attrName>style.visibility</p:attrName>
                                        </p:attrNameLst>
                                      </p:cBhvr>
                                      <p:to>
                                        <p:strVal val="visible"/>
                                      </p:to>
                                    </p:set>
                                    <p:animEffect transition="in" filter="fade">
                                      <p:cBhvr>
                                        <p:cTn id="12" dur="2000"/>
                                        <p:tgtEl>
                                          <p:spTgt spid="28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7"/>
                                        </p:tgtEl>
                                        <p:attrNameLst>
                                          <p:attrName>style.visibility</p:attrName>
                                        </p:attrNameLst>
                                      </p:cBhvr>
                                      <p:to>
                                        <p:strVal val="visible"/>
                                      </p:to>
                                    </p:set>
                                    <p:animEffect transition="in" filter="fade">
                                      <p:cBhvr>
                                        <p:cTn id="17" dur="2000"/>
                                        <p:tgtEl>
                                          <p:spTgt spid="28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88"/>
                                        </p:tgtEl>
                                        <p:attrNameLst>
                                          <p:attrName>style.visibility</p:attrName>
                                        </p:attrNameLst>
                                      </p:cBhvr>
                                      <p:to>
                                        <p:strVal val="visible"/>
                                      </p:to>
                                    </p:set>
                                    <p:animEffect transition="in" filter="fade">
                                      <p:cBhvr>
                                        <p:cTn id="22" dur="2000"/>
                                        <p:tgtEl>
                                          <p:spTgt spid="28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89"/>
                                        </p:tgtEl>
                                        <p:attrNameLst>
                                          <p:attrName>style.visibility</p:attrName>
                                        </p:attrNameLst>
                                      </p:cBhvr>
                                      <p:to>
                                        <p:strVal val="visible"/>
                                      </p:to>
                                    </p:set>
                                    <p:animEffect transition="in" filter="fade">
                                      <p:cBhvr>
                                        <p:cTn id="27" dur="2000"/>
                                        <p:tgtEl>
                                          <p:spTgt spid="2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 grpId="0" animBg="1"/>
      <p:bldP spid="287" grpId="0" animBg="1"/>
      <p:bldP spid="288" grpId="0" animBg="1"/>
      <p:bldP spid="28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61682"/>
          </a:xfrm>
        </p:spPr>
        <p:txBody>
          <a:bodyPr/>
          <a:lstStyle/>
          <a:p>
            <a:r>
              <a:rPr lang="en-CA" dirty="0" smtClean="0"/>
              <a:t>Interpolation </a:t>
            </a:r>
            <a:r>
              <a:rPr lang="en-CA" dirty="0" err="1" smtClean="0"/>
              <a:t>vs</a:t>
            </a:r>
            <a:r>
              <a:rPr lang="en-CA" dirty="0" smtClean="0"/>
              <a:t> Extrapolation :</a:t>
            </a:r>
            <a:endParaRPr lang="en-CA" dirty="0"/>
          </a:p>
        </p:txBody>
      </p:sp>
      <p:sp>
        <p:nvSpPr>
          <p:cNvPr id="3" name="Content Placeholder 2"/>
          <p:cNvSpPr>
            <a:spLocks noGrp="1"/>
          </p:cNvSpPr>
          <p:nvPr>
            <p:ph sz="quarter" idx="1"/>
          </p:nvPr>
        </p:nvSpPr>
        <p:spPr>
          <a:xfrm>
            <a:off x="243840" y="1112520"/>
            <a:ext cx="8351520" cy="2023110"/>
          </a:xfrm>
        </p:spPr>
        <p:txBody>
          <a:bodyPr/>
          <a:lstStyle/>
          <a:p>
            <a:r>
              <a:rPr lang="en-CA" i="1" dirty="0" smtClean="0"/>
              <a:t>Interpolation</a:t>
            </a:r>
            <a:r>
              <a:rPr lang="en-CA" dirty="0" smtClean="0"/>
              <a:t> means that you are estimating the value of a point </a:t>
            </a:r>
            <a:r>
              <a:rPr lang="en-CA" b="1" dirty="0" smtClean="0">
                <a:solidFill>
                  <a:srgbClr val="FF0000"/>
                </a:solidFill>
              </a:rPr>
              <a:t>within</a:t>
            </a:r>
            <a:r>
              <a:rPr lang="en-CA" dirty="0" smtClean="0"/>
              <a:t> the data points of your graph</a:t>
            </a:r>
          </a:p>
          <a:p>
            <a:r>
              <a:rPr lang="en-CA" dirty="0" smtClean="0"/>
              <a:t>Extrapolation means that you are estimating the value of a point </a:t>
            </a:r>
            <a:r>
              <a:rPr lang="en-CA" b="1" dirty="0" smtClean="0">
                <a:solidFill>
                  <a:srgbClr val="FF0000"/>
                </a:solidFill>
              </a:rPr>
              <a:t>outside</a:t>
            </a:r>
            <a:r>
              <a:rPr lang="en-CA" dirty="0" smtClean="0"/>
              <a:t> the data points of your graph</a:t>
            </a:r>
            <a:endParaRPr lang="en-CA" dirty="0"/>
          </a:p>
        </p:txBody>
      </p:sp>
      <p:grpSp>
        <p:nvGrpSpPr>
          <p:cNvPr id="4" name="Group 5"/>
          <p:cNvGrpSpPr>
            <a:grpSpLocks noChangeAspect="1"/>
          </p:cNvGrpSpPr>
          <p:nvPr/>
        </p:nvGrpSpPr>
        <p:grpSpPr bwMode="auto">
          <a:xfrm>
            <a:off x="330200" y="3174206"/>
            <a:ext cx="3194972" cy="3155957"/>
            <a:chOff x="612" y="1293"/>
            <a:chExt cx="2948" cy="2912"/>
          </a:xfrm>
        </p:grpSpPr>
        <p:sp>
          <p:nvSpPr>
            <p:cNvPr id="5" name="AutoShape 4"/>
            <p:cNvSpPr>
              <a:spLocks noChangeAspect="1" noChangeArrowheads="1" noTextEdit="1"/>
            </p:cNvSpPr>
            <p:nvPr/>
          </p:nvSpPr>
          <p:spPr bwMode="auto">
            <a:xfrm>
              <a:off x="612" y="1298"/>
              <a:ext cx="2948" cy="2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 name="Rectangle 6"/>
            <p:cNvSpPr>
              <a:spLocks noChangeArrowheads="1"/>
            </p:cNvSpPr>
            <p:nvPr/>
          </p:nvSpPr>
          <p:spPr bwMode="auto">
            <a:xfrm>
              <a:off x="614" y="1303"/>
              <a:ext cx="2944" cy="2897"/>
            </a:xfrm>
            <a:prstGeom prst="rect">
              <a:avLst/>
            </a:prstGeom>
            <a:solidFill>
              <a:srgbClr val="FFFFFF"/>
            </a:solidFill>
            <a:ln w="2">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7" name="Line 7"/>
            <p:cNvSpPr>
              <a:spLocks noChangeShapeType="1"/>
            </p:cNvSpPr>
            <p:nvPr/>
          </p:nvSpPr>
          <p:spPr bwMode="auto">
            <a:xfrm flipV="1">
              <a:off x="1268"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8" name="Line 8"/>
            <p:cNvSpPr>
              <a:spLocks noChangeShapeType="1"/>
            </p:cNvSpPr>
            <p:nvPr/>
          </p:nvSpPr>
          <p:spPr bwMode="auto">
            <a:xfrm flipV="1">
              <a:off x="1270"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9" name="Line 9"/>
            <p:cNvSpPr>
              <a:spLocks noChangeShapeType="1"/>
            </p:cNvSpPr>
            <p:nvPr/>
          </p:nvSpPr>
          <p:spPr bwMode="auto">
            <a:xfrm flipV="1">
              <a:off x="1594"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0" name="Line 10"/>
            <p:cNvSpPr>
              <a:spLocks noChangeShapeType="1"/>
            </p:cNvSpPr>
            <p:nvPr/>
          </p:nvSpPr>
          <p:spPr bwMode="auto">
            <a:xfrm flipV="1">
              <a:off x="1596"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1" name="Line 11"/>
            <p:cNvSpPr>
              <a:spLocks noChangeShapeType="1"/>
            </p:cNvSpPr>
            <p:nvPr/>
          </p:nvSpPr>
          <p:spPr bwMode="auto">
            <a:xfrm flipV="1">
              <a:off x="1920"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2" name="Line 12"/>
            <p:cNvSpPr>
              <a:spLocks noChangeShapeType="1"/>
            </p:cNvSpPr>
            <p:nvPr/>
          </p:nvSpPr>
          <p:spPr bwMode="auto">
            <a:xfrm flipV="1">
              <a:off x="1922"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3" name="Line 13"/>
            <p:cNvSpPr>
              <a:spLocks noChangeShapeType="1"/>
            </p:cNvSpPr>
            <p:nvPr/>
          </p:nvSpPr>
          <p:spPr bwMode="auto">
            <a:xfrm flipV="1">
              <a:off x="2248"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4" name="Line 14"/>
            <p:cNvSpPr>
              <a:spLocks noChangeShapeType="1"/>
            </p:cNvSpPr>
            <p:nvPr/>
          </p:nvSpPr>
          <p:spPr bwMode="auto">
            <a:xfrm flipV="1">
              <a:off x="2250"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5" name="Line 15"/>
            <p:cNvSpPr>
              <a:spLocks noChangeShapeType="1"/>
            </p:cNvSpPr>
            <p:nvPr/>
          </p:nvSpPr>
          <p:spPr bwMode="auto">
            <a:xfrm flipV="1">
              <a:off x="2574"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6" name="Line 16"/>
            <p:cNvSpPr>
              <a:spLocks noChangeShapeType="1"/>
            </p:cNvSpPr>
            <p:nvPr/>
          </p:nvSpPr>
          <p:spPr bwMode="auto">
            <a:xfrm flipV="1">
              <a:off x="2576"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7" name="Line 17"/>
            <p:cNvSpPr>
              <a:spLocks noChangeShapeType="1"/>
            </p:cNvSpPr>
            <p:nvPr/>
          </p:nvSpPr>
          <p:spPr bwMode="auto">
            <a:xfrm flipV="1">
              <a:off x="2900"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8" name="Line 18"/>
            <p:cNvSpPr>
              <a:spLocks noChangeShapeType="1"/>
            </p:cNvSpPr>
            <p:nvPr/>
          </p:nvSpPr>
          <p:spPr bwMode="auto">
            <a:xfrm flipV="1">
              <a:off x="2902"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9" name="Line 19"/>
            <p:cNvSpPr>
              <a:spLocks noChangeShapeType="1"/>
            </p:cNvSpPr>
            <p:nvPr/>
          </p:nvSpPr>
          <p:spPr bwMode="auto">
            <a:xfrm flipV="1">
              <a:off x="3228"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0" name="Line 20"/>
            <p:cNvSpPr>
              <a:spLocks noChangeShapeType="1"/>
            </p:cNvSpPr>
            <p:nvPr/>
          </p:nvSpPr>
          <p:spPr bwMode="auto">
            <a:xfrm flipV="1">
              <a:off x="3230" y="1303"/>
              <a:ext cx="0" cy="2892"/>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1" name="Line 21"/>
            <p:cNvSpPr>
              <a:spLocks noChangeShapeType="1"/>
            </p:cNvSpPr>
            <p:nvPr/>
          </p:nvSpPr>
          <p:spPr bwMode="auto">
            <a:xfrm>
              <a:off x="616" y="3548"/>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2" name="Line 22"/>
            <p:cNvSpPr>
              <a:spLocks noChangeShapeType="1"/>
            </p:cNvSpPr>
            <p:nvPr/>
          </p:nvSpPr>
          <p:spPr bwMode="auto">
            <a:xfrm>
              <a:off x="616" y="3553"/>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3" name="Line 23"/>
            <p:cNvSpPr>
              <a:spLocks noChangeShapeType="1"/>
            </p:cNvSpPr>
            <p:nvPr/>
          </p:nvSpPr>
          <p:spPr bwMode="auto">
            <a:xfrm>
              <a:off x="616" y="3226"/>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4" name="Line 24"/>
            <p:cNvSpPr>
              <a:spLocks noChangeShapeType="1"/>
            </p:cNvSpPr>
            <p:nvPr/>
          </p:nvSpPr>
          <p:spPr bwMode="auto">
            <a:xfrm>
              <a:off x="616" y="3231"/>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5" name="Line 25"/>
            <p:cNvSpPr>
              <a:spLocks noChangeShapeType="1"/>
            </p:cNvSpPr>
            <p:nvPr/>
          </p:nvSpPr>
          <p:spPr bwMode="auto">
            <a:xfrm>
              <a:off x="616" y="2905"/>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6" name="Line 26"/>
            <p:cNvSpPr>
              <a:spLocks noChangeShapeType="1"/>
            </p:cNvSpPr>
            <p:nvPr/>
          </p:nvSpPr>
          <p:spPr bwMode="auto">
            <a:xfrm>
              <a:off x="616" y="2910"/>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7" name="Line 27"/>
            <p:cNvSpPr>
              <a:spLocks noChangeShapeType="1"/>
            </p:cNvSpPr>
            <p:nvPr/>
          </p:nvSpPr>
          <p:spPr bwMode="auto">
            <a:xfrm>
              <a:off x="616" y="2588"/>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8" name="Line 28"/>
            <p:cNvSpPr>
              <a:spLocks noChangeShapeType="1"/>
            </p:cNvSpPr>
            <p:nvPr/>
          </p:nvSpPr>
          <p:spPr bwMode="auto">
            <a:xfrm>
              <a:off x="616" y="2593"/>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9" name="Line 29"/>
            <p:cNvSpPr>
              <a:spLocks noChangeShapeType="1"/>
            </p:cNvSpPr>
            <p:nvPr/>
          </p:nvSpPr>
          <p:spPr bwMode="auto">
            <a:xfrm>
              <a:off x="616" y="2267"/>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30" name="Line 30"/>
            <p:cNvSpPr>
              <a:spLocks noChangeShapeType="1"/>
            </p:cNvSpPr>
            <p:nvPr/>
          </p:nvSpPr>
          <p:spPr bwMode="auto">
            <a:xfrm>
              <a:off x="616" y="2272"/>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31" name="Line 31"/>
            <p:cNvSpPr>
              <a:spLocks noChangeShapeType="1"/>
            </p:cNvSpPr>
            <p:nvPr/>
          </p:nvSpPr>
          <p:spPr bwMode="auto">
            <a:xfrm>
              <a:off x="616" y="1946"/>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32" name="Line 32"/>
            <p:cNvSpPr>
              <a:spLocks noChangeShapeType="1"/>
            </p:cNvSpPr>
            <p:nvPr/>
          </p:nvSpPr>
          <p:spPr bwMode="auto">
            <a:xfrm>
              <a:off x="616" y="1950"/>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33" name="Line 33"/>
            <p:cNvSpPr>
              <a:spLocks noChangeShapeType="1"/>
            </p:cNvSpPr>
            <p:nvPr/>
          </p:nvSpPr>
          <p:spPr bwMode="auto">
            <a:xfrm>
              <a:off x="616" y="1624"/>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34" name="Line 34"/>
            <p:cNvSpPr>
              <a:spLocks noChangeShapeType="1"/>
            </p:cNvSpPr>
            <p:nvPr/>
          </p:nvSpPr>
          <p:spPr bwMode="auto">
            <a:xfrm>
              <a:off x="616" y="1629"/>
              <a:ext cx="2942" cy="0"/>
            </a:xfrm>
            <a:prstGeom prst="line">
              <a:avLst/>
            </a:prstGeom>
            <a:noFill/>
            <a:ln w="2">
              <a:solidFill>
                <a:srgbClr val="80808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35" name="Line 35"/>
            <p:cNvSpPr>
              <a:spLocks noChangeShapeType="1"/>
            </p:cNvSpPr>
            <p:nvPr/>
          </p:nvSpPr>
          <p:spPr bwMode="auto">
            <a:xfrm>
              <a:off x="616" y="3864"/>
              <a:ext cx="2942" cy="0"/>
            </a:xfrm>
            <a:prstGeom prst="line">
              <a:avLst/>
            </a:prstGeom>
            <a:noFill/>
            <a:ln w="2">
              <a:solidFill>
                <a:srgbClr val="8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36" name="Line 36"/>
            <p:cNvSpPr>
              <a:spLocks noChangeShapeType="1"/>
            </p:cNvSpPr>
            <p:nvPr/>
          </p:nvSpPr>
          <p:spPr bwMode="auto">
            <a:xfrm>
              <a:off x="616" y="3869"/>
              <a:ext cx="2942" cy="0"/>
            </a:xfrm>
            <a:prstGeom prst="line">
              <a:avLst/>
            </a:prstGeom>
            <a:noFill/>
            <a:ln w="2">
              <a:solidFill>
                <a:srgbClr val="8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37" name="Line 37"/>
            <p:cNvSpPr>
              <a:spLocks noChangeShapeType="1"/>
            </p:cNvSpPr>
            <p:nvPr/>
          </p:nvSpPr>
          <p:spPr bwMode="auto">
            <a:xfrm>
              <a:off x="616" y="3874"/>
              <a:ext cx="2942" cy="0"/>
            </a:xfrm>
            <a:prstGeom prst="line">
              <a:avLst/>
            </a:prstGeom>
            <a:noFill/>
            <a:ln w="25400">
              <a:solidFill>
                <a:srgbClr val="8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38" name="Rectangle 39"/>
            <p:cNvSpPr>
              <a:spLocks noChangeArrowheads="1"/>
            </p:cNvSpPr>
            <p:nvPr/>
          </p:nvSpPr>
          <p:spPr bwMode="auto">
            <a:xfrm>
              <a:off x="3517" y="3730"/>
              <a:ext cx="3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1" u="none" strike="noStrike" cap="none" normalizeH="0" baseline="0" smtClean="0">
                  <a:ln>
                    <a:noFill/>
                  </a:ln>
                  <a:solidFill>
                    <a:srgbClr val="000080"/>
                  </a:solidFill>
                  <a:effectLst/>
                  <a:latin typeface="Times New Roman" pitchFamily="18" charset="0"/>
                  <a:cs typeface="Arial" pitchFamily="34" charset="0"/>
                </a:rPr>
                <a:t>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 name="Freeform 40"/>
            <p:cNvSpPr>
              <a:spLocks/>
            </p:cNvSpPr>
            <p:nvPr/>
          </p:nvSpPr>
          <p:spPr bwMode="auto">
            <a:xfrm>
              <a:off x="3534" y="3831"/>
              <a:ext cx="20" cy="86"/>
            </a:xfrm>
            <a:custGeom>
              <a:avLst/>
              <a:gdLst>
                <a:gd name="T0" fmla="*/ 0 w 20"/>
                <a:gd name="T1" fmla="*/ 0 h 86"/>
                <a:gd name="T2" fmla="*/ 20 w 20"/>
                <a:gd name="T3" fmla="*/ 43 h 86"/>
                <a:gd name="T4" fmla="*/ 0 w 20"/>
                <a:gd name="T5" fmla="*/ 86 h 86"/>
                <a:gd name="T6" fmla="*/ 0 w 20"/>
                <a:gd name="T7" fmla="*/ 0 h 86"/>
              </a:gdLst>
              <a:ahLst/>
              <a:cxnLst>
                <a:cxn ang="0">
                  <a:pos x="T0" y="T1"/>
                </a:cxn>
                <a:cxn ang="0">
                  <a:pos x="T2" y="T3"/>
                </a:cxn>
                <a:cxn ang="0">
                  <a:pos x="T4" y="T5"/>
                </a:cxn>
                <a:cxn ang="0">
                  <a:pos x="T6" y="T7"/>
                </a:cxn>
              </a:cxnLst>
              <a:rect l="0" t="0" r="r" b="b"/>
              <a:pathLst>
                <a:path w="20" h="86">
                  <a:moveTo>
                    <a:pt x="0" y="0"/>
                  </a:moveTo>
                  <a:lnTo>
                    <a:pt x="20" y="43"/>
                  </a:lnTo>
                  <a:lnTo>
                    <a:pt x="0" y="86"/>
                  </a:lnTo>
                  <a:lnTo>
                    <a:pt x="0" y="0"/>
                  </a:lnTo>
                  <a:close/>
                </a:path>
              </a:pathLst>
            </a:custGeom>
            <a:solidFill>
              <a:srgbClr val="800000"/>
            </a:solidFill>
            <a:ln w="2">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40" name="Line 41"/>
            <p:cNvSpPr>
              <a:spLocks noChangeShapeType="1"/>
            </p:cNvSpPr>
            <p:nvPr/>
          </p:nvSpPr>
          <p:spPr bwMode="auto">
            <a:xfrm flipV="1">
              <a:off x="938" y="1303"/>
              <a:ext cx="0" cy="2892"/>
            </a:xfrm>
            <a:prstGeom prst="line">
              <a:avLst/>
            </a:prstGeom>
            <a:noFill/>
            <a:ln w="2">
              <a:solidFill>
                <a:srgbClr val="8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41" name="Line 42"/>
            <p:cNvSpPr>
              <a:spLocks noChangeShapeType="1"/>
            </p:cNvSpPr>
            <p:nvPr/>
          </p:nvSpPr>
          <p:spPr bwMode="auto">
            <a:xfrm flipV="1">
              <a:off x="940" y="1303"/>
              <a:ext cx="0" cy="2892"/>
            </a:xfrm>
            <a:prstGeom prst="line">
              <a:avLst/>
            </a:prstGeom>
            <a:noFill/>
            <a:ln w="2">
              <a:solidFill>
                <a:srgbClr val="8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42" name="Line 43"/>
            <p:cNvSpPr>
              <a:spLocks noChangeShapeType="1"/>
            </p:cNvSpPr>
            <p:nvPr/>
          </p:nvSpPr>
          <p:spPr bwMode="auto">
            <a:xfrm flipV="1">
              <a:off x="942" y="1303"/>
              <a:ext cx="0" cy="2892"/>
            </a:xfrm>
            <a:prstGeom prst="line">
              <a:avLst/>
            </a:prstGeom>
            <a:noFill/>
            <a:ln w="25400">
              <a:solidFill>
                <a:srgbClr val="8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43" name="Rectangle 45"/>
            <p:cNvSpPr>
              <a:spLocks noChangeArrowheads="1"/>
            </p:cNvSpPr>
            <p:nvPr/>
          </p:nvSpPr>
          <p:spPr bwMode="auto">
            <a:xfrm>
              <a:off x="968" y="1293"/>
              <a:ext cx="3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1" u="none" strike="noStrike" cap="none" normalizeH="0" baseline="0" smtClean="0">
                  <a:ln>
                    <a:noFill/>
                  </a:ln>
                  <a:solidFill>
                    <a:srgbClr val="000080"/>
                  </a:solidFill>
                  <a:effectLst/>
                  <a:latin typeface="Times New Roman" pitchFamily="18" charset="0"/>
                  <a:cs typeface="Arial" pitchFamily="34" charset="0"/>
                </a:rPr>
                <a:t>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4" name="Freeform 46"/>
            <p:cNvSpPr>
              <a:spLocks/>
            </p:cNvSpPr>
            <p:nvPr/>
          </p:nvSpPr>
          <p:spPr bwMode="auto">
            <a:xfrm>
              <a:off x="923" y="1308"/>
              <a:ext cx="39" cy="43"/>
            </a:xfrm>
            <a:custGeom>
              <a:avLst/>
              <a:gdLst>
                <a:gd name="T0" fmla="*/ 0 w 39"/>
                <a:gd name="T1" fmla="*/ 43 h 43"/>
                <a:gd name="T2" fmla="*/ 19 w 39"/>
                <a:gd name="T3" fmla="*/ 0 h 43"/>
                <a:gd name="T4" fmla="*/ 39 w 39"/>
                <a:gd name="T5" fmla="*/ 43 h 43"/>
                <a:gd name="T6" fmla="*/ 0 w 39"/>
                <a:gd name="T7" fmla="*/ 43 h 43"/>
              </a:gdLst>
              <a:ahLst/>
              <a:cxnLst>
                <a:cxn ang="0">
                  <a:pos x="T0" y="T1"/>
                </a:cxn>
                <a:cxn ang="0">
                  <a:pos x="T2" y="T3"/>
                </a:cxn>
                <a:cxn ang="0">
                  <a:pos x="T4" y="T5"/>
                </a:cxn>
                <a:cxn ang="0">
                  <a:pos x="T6" y="T7"/>
                </a:cxn>
              </a:cxnLst>
              <a:rect l="0" t="0" r="r" b="b"/>
              <a:pathLst>
                <a:path w="39" h="43">
                  <a:moveTo>
                    <a:pt x="0" y="43"/>
                  </a:moveTo>
                  <a:lnTo>
                    <a:pt x="19" y="0"/>
                  </a:lnTo>
                  <a:lnTo>
                    <a:pt x="39" y="43"/>
                  </a:lnTo>
                  <a:lnTo>
                    <a:pt x="0" y="43"/>
                  </a:lnTo>
                  <a:close/>
                </a:path>
              </a:pathLst>
            </a:custGeom>
            <a:solidFill>
              <a:srgbClr val="800000"/>
            </a:solidFill>
            <a:ln w="2">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45" name="Rectangle 47"/>
            <p:cNvSpPr>
              <a:spLocks noChangeArrowheads="1"/>
            </p:cNvSpPr>
            <p:nvPr/>
          </p:nvSpPr>
          <p:spPr bwMode="auto">
            <a:xfrm>
              <a:off x="614" y="1303"/>
              <a:ext cx="2944" cy="2897"/>
            </a:xfrm>
            <a:prstGeom prst="rect">
              <a:avLst/>
            </a:prstGeom>
            <a:noFill/>
            <a:ln w="4">
              <a:solidFill>
                <a:srgbClr val="8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46" name="Rectangle 48"/>
            <p:cNvSpPr>
              <a:spLocks noChangeArrowheads="1"/>
            </p:cNvSpPr>
            <p:nvPr/>
          </p:nvSpPr>
          <p:spPr bwMode="auto">
            <a:xfrm>
              <a:off x="951" y="3903"/>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7" name="Line 49"/>
            <p:cNvSpPr>
              <a:spLocks noChangeShapeType="1"/>
            </p:cNvSpPr>
            <p:nvPr/>
          </p:nvSpPr>
          <p:spPr bwMode="auto">
            <a:xfrm>
              <a:off x="1270" y="3850"/>
              <a:ext cx="0" cy="53"/>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48" name="Rectangle 50"/>
            <p:cNvSpPr>
              <a:spLocks noChangeArrowheads="1"/>
            </p:cNvSpPr>
            <p:nvPr/>
          </p:nvSpPr>
          <p:spPr bwMode="auto">
            <a:xfrm>
              <a:off x="1272" y="3903"/>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9" name="Line 51"/>
            <p:cNvSpPr>
              <a:spLocks noChangeShapeType="1"/>
            </p:cNvSpPr>
            <p:nvPr/>
          </p:nvSpPr>
          <p:spPr bwMode="auto">
            <a:xfrm>
              <a:off x="1596" y="3850"/>
              <a:ext cx="0" cy="53"/>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50" name="Rectangle 52"/>
            <p:cNvSpPr>
              <a:spLocks noChangeArrowheads="1"/>
            </p:cNvSpPr>
            <p:nvPr/>
          </p:nvSpPr>
          <p:spPr bwMode="auto">
            <a:xfrm>
              <a:off x="1598" y="3903"/>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Line 53"/>
            <p:cNvSpPr>
              <a:spLocks noChangeShapeType="1"/>
            </p:cNvSpPr>
            <p:nvPr/>
          </p:nvSpPr>
          <p:spPr bwMode="auto">
            <a:xfrm>
              <a:off x="1922" y="3850"/>
              <a:ext cx="0" cy="53"/>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52" name="Rectangle 54"/>
            <p:cNvSpPr>
              <a:spLocks noChangeArrowheads="1"/>
            </p:cNvSpPr>
            <p:nvPr/>
          </p:nvSpPr>
          <p:spPr bwMode="auto">
            <a:xfrm>
              <a:off x="1924" y="3903"/>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3" name="Line 55"/>
            <p:cNvSpPr>
              <a:spLocks noChangeShapeType="1"/>
            </p:cNvSpPr>
            <p:nvPr/>
          </p:nvSpPr>
          <p:spPr bwMode="auto">
            <a:xfrm>
              <a:off x="2250" y="3850"/>
              <a:ext cx="0" cy="53"/>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54" name="Rectangle 56"/>
            <p:cNvSpPr>
              <a:spLocks noChangeArrowheads="1"/>
            </p:cNvSpPr>
            <p:nvPr/>
          </p:nvSpPr>
          <p:spPr bwMode="auto">
            <a:xfrm>
              <a:off x="2252" y="3903"/>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5" name="Line 57"/>
            <p:cNvSpPr>
              <a:spLocks noChangeShapeType="1"/>
            </p:cNvSpPr>
            <p:nvPr/>
          </p:nvSpPr>
          <p:spPr bwMode="auto">
            <a:xfrm>
              <a:off x="2576" y="3850"/>
              <a:ext cx="0" cy="53"/>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56" name="Rectangle 58"/>
            <p:cNvSpPr>
              <a:spLocks noChangeArrowheads="1"/>
            </p:cNvSpPr>
            <p:nvPr/>
          </p:nvSpPr>
          <p:spPr bwMode="auto">
            <a:xfrm>
              <a:off x="2578" y="3903"/>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7" name="Line 59"/>
            <p:cNvSpPr>
              <a:spLocks noChangeShapeType="1"/>
            </p:cNvSpPr>
            <p:nvPr/>
          </p:nvSpPr>
          <p:spPr bwMode="auto">
            <a:xfrm>
              <a:off x="2902" y="3850"/>
              <a:ext cx="0" cy="53"/>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58" name="Rectangle 60"/>
            <p:cNvSpPr>
              <a:spLocks noChangeArrowheads="1"/>
            </p:cNvSpPr>
            <p:nvPr/>
          </p:nvSpPr>
          <p:spPr bwMode="auto">
            <a:xfrm>
              <a:off x="2904" y="3903"/>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 name="Line 61"/>
            <p:cNvSpPr>
              <a:spLocks noChangeShapeType="1"/>
            </p:cNvSpPr>
            <p:nvPr/>
          </p:nvSpPr>
          <p:spPr bwMode="auto">
            <a:xfrm>
              <a:off x="3230" y="3850"/>
              <a:ext cx="0" cy="53"/>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60" name="Rectangle 62"/>
            <p:cNvSpPr>
              <a:spLocks noChangeArrowheads="1"/>
            </p:cNvSpPr>
            <p:nvPr/>
          </p:nvSpPr>
          <p:spPr bwMode="auto">
            <a:xfrm>
              <a:off x="3232" y="3903"/>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1" name="Rectangle 63"/>
            <p:cNvSpPr>
              <a:spLocks noChangeArrowheads="1"/>
            </p:cNvSpPr>
            <p:nvPr/>
          </p:nvSpPr>
          <p:spPr bwMode="auto">
            <a:xfrm>
              <a:off x="908" y="3505"/>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2" name="Line 64"/>
            <p:cNvSpPr>
              <a:spLocks noChangeShapeType="1"/>
            </p:cNvSpPr>
            <p:nvPr/>
          </p:nvSpPr>
          <p:spPr bwMode="auto">
            <a:xfrm>
              <a:off x="931" y="3553"/>
              <a:ext cx="24" cy="0"/>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63" name="Rectangle 65"/>
            <p:cNvSpPr>
              <a:spLocks noChangeArrowheads="1"/>
            </p:cNvSpPr>
            <p:nvPr/>
          </p:nvSpPr>
          <p:spPr bwMode="auto">
            <a:xfrm>
              <a:off x="908" y="3183"/>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4" name="Line 66"/>
            <p:cNvSpPr>
              <a:spLocks noChangeShapeType="1"/>
            </p:cNvSpPr>
            <p:nvPr/>
          </p:nvSpPr>
          <p:spPr bwMode="auto">
            <a:xfrm>
              <a:off x="931" y="3231"/>
              <a:ext cx="24" cy="0"/>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65" name="Rectangle 67"/>
            <p:cNvSpPr>
              <a:spLocks noChangeArrowheads="1"/>
            </p:cNvSpPr>
            <p:nvPr/>
          </p:nvSpPr>
          <p:spPr bwMode="auto">
            <a:xfrm>
              <a:off x="908" y="2862"/>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6" name="Line 68"/>
            <p:cNvSpPr>
              <a:spLocks noChangeShapeType="1"/>
            </p:cNvSpPr>
            <p:nvPr/>
          </p:nvSpPr>
          <p:spPr bwMode="auto">
            <a:xfrm>
              <a:off x="931" y="2910"/>
              <a:ext cx="24" cy="0"/>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67" name="Rectangle 69"/>
            <p:cNvSpPr>
              <a:spLocks noChangeArrowheads="1"/>
            </p:cNvSpPr>
            <p:nvPr/>
          </p:nvSpPr>
          <p:spPr bwMode="auto">
            <a:xfrm>
              <a:off x="908" y="2545"/>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 name="Line 70"/>
            <p:cNvSpPr>
              <a:spLocks noChangeShapeType="1"/>
            </p:cNvSpPr>
            <p:nvPr/>
          </p:nvSpPr>
          <p:spPr bwMode="auto">
            <a:xfrm>
              <a:off x="931" y="2593"/>
              <a:ext cx="24" cy="0"/>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69" name="Rectangle 71"/>
            <p:cNvSpPr>
              <a:spLocks noChangeArrowheads="1"/>
            </p:cNvSpPr>
            <p:nvPr/>
          </p:nvSpPr>
          <p:spPr bwMode="auto">
            <a:xfrm>
              <a:off x="908" y="2224"/>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0" name="Line 72"/>
            <p:cNvSpPr>
              <a:spLocks noChangeShapeType="1"/>
            </p:cNvSpPr>
            <p:nvPr/>
          </p:nvSpPr>
          <p:spPr bwMode="auto">
            <a:xfrm>
              <a:off x="931" y="2272"/>
              <a:ext cx="24" cy="0"/>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71" name="Rectangle 73"/>
            <p:cNvSpPr>
              <a:spLocks noChangeArrowheads="1"/>
            </p:cNvSpPr>
            <p:nvPr/>
          </p:nvSpPr>
          <p:spPr bwMode="auto">
            <a:xfrm>
              <a:off x="908" y="1902"/>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2" name="Line 74"/>
            <p:cNvSpPr>
              <a:spLocks noChangeShapeType="1"/>
            </p:cNvSpPr>
            <p:nvPr/>
          </p:nvSpPr>
          <p:spPr bwMode="auto">
            <a:xfrm>
              <a:off x="931" y="1950"/>
              <a:ext cx="24" cy="0"/>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73" name="Rectangle 75"/>
            <p:cNvSpPr>
              <a:spLocks noChangeArrowheads="1"/>
            </p:cNvSpPr>
            <p:nvPr/>
          </p:nvSpPr>
          <p:spPr bwMode="auto">
            <a:xfrm>
              <a:off x="908" y="1581"/>
              <a:ext cx="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4" name="Line 76"/>
            <p:cNvSpPr>
              <a:spLocks noChangeShapeType="1"/>
            </p:cNvSpPr>
            <p:nvPr/>
          </p:nvSpPr>
          <p:spPr bwMode="auto">
            <a:xfrm>
              <a:off x="931" y="1629"/>
              <a:ext cx="24" cy="0"/>
            </a:xfrm>
            <a:prstGeom prst="line">
              <a:avLst/>
            </a:prstGeom>
            <a:noFill/>
            <a:ln w="2">
              <a:solidFill>
                <a:srgbClr val="000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a:p>
          </p:txBody>
        </p:sp>
        <p:sp>
          <p:nvSpPr>
            <p:cNvPr id="75" name="Rectangle 77"/>
            <p:cNvSpPr>
              <a:spLocks noChangeArrowheads="1"/>
            </p:cNvSpPr>
            <p:nvPr/>
          </p:nvSpPr>
          <p:spPr bwMode="auto">
            <a:xfrm>
              <a:off x="614" y="1303"/>
              <a:ext cx="2944" cy="2897"/>
            </a:xfrm>
            <a:prstGeom prst="rect">
              <a:avLst/>
            </a:prstGeom>
            <a:noFill/>
            <a:ln w="4">
              <a:solidFill>
                <a:srgbClr val="8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grpSp>
      <p:sp>
        <p:nvSpPr>
          <p:cNvPr id="76" name="Oval 75"/>
          <p:cNvSpPr/>
          <p:nvPr/>
        </p:nvSpPr>
        <p:spPr>
          <a:xfrm>
            <a:off x="1372235" y="5244465"/>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7" name="Oval 76"/>
          <p:cNvSpPr/>
          <p:nvPr/>
        </p:nvSpPr>
        <p:spPr>
          <a:xfrm>
            <a:off x="2776043" y="4547111"/>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9" name="Oval 78"/>
          <p:cNvSpPr/>
          <p:nvPr/>
        </p:nvSpPr>
        <p:spPr>
          <a:xfrm>
            <a:off x="653976" y="5582118"/>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80" name="Straight Connector 79"/>
          <p:cNvCxnSpPr/>
          <p:nvPr/>
        </p:nvCxnSpPr>
        <p:spPr>
          <a:xfrm flipH="1">
            <a:off x="597133" y="4547111"/>
            <a:ext cx="2263684" cy="1149042"/>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84" name="Oval 83"/>
          <p:cNvSpPr/>
          <p:nvPr/>
        </p:nvSpPr>
        <p:spPr>
          <a:xfrm>
            <a:off x="1044575" y="5412105"/>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5" name="Oval 84"/>
          <p:cNvSpPr/>
          <p:nvPr/>
        </p:nvSpPr>
        <p:spPr>
          <a:xfrm>
            <a:off x="1235075" y="5313045"/>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6" name="Oval 85"/>
          <p:cNvSpPr/>
          <p:nvPr/>
        </p:nvSpPr>
        <p:spPr>
          <a:xfrm>
            <a:off x="1547495" y="5153025"/>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9" name="TextBox 88"/>
          <p:cNvSpPr txBox="1"/>
          <p:nvPr/>
        </p:nvSpPr>
        <p:spPr>
          <a:xfrm>
            <a:off x="3721829" y="2916968"/>
            <a:ext cx="4830168" cy="769441"/>
          </a:xfrm>
          <a:prstGeom prst="rect">
            <a:avLst/>
          </a:prstGeom>
          <a:noFill/>
        </p:spPr>
        <p:txBody>
          <a:bodyPr wrap="none" rtlCol="0">
            <a:spAutoFit/>
          </a:bodyPr>
          <a:lstStyle/>
          <a:p>
            <a:r>
              <a:rPr lang="en-CA" sz="2200" dirty="0" smtClean="0">
                <a:solidFill>
                  <a:srgbClr val="FF0000"/>
                </a:solidFill>
              </a:rPr>
              <a:t>Suppose you have a bunch of points</a:t>
            </a:r>
            <a:br>
              <a:rPr lang="en-CA" sz="2200" dirty="0" smtClean="0">
                <a:solidFill>
                  <a:srgbClr val="FF0000"/>
                </a:solidFill>
              </a:rPr>
            </a:br>
            <a:r>
              <a:rPr lang="en-CA" sz="2200" dirty="0" smtClean="0">
                <a:solidFill>
                  <a:srgbClr val="FF0000"/>
                </a:solidFill>
              </a:rPr>
              <a:t>but not enough to have a line yet</a:t>
            </a:r>
            <a:endParaRPr lang="en-CA" sz="2200" dirty="0">
              <a:solidFill>
                <a:srgbClr val="FF0000"/>
              </a:solidFill>
            </a:endParaRPr>
          </a:p>
        </p:txBody>
      </p:sp>
      <p:sp>
        <p:nvSpPr>
          <p:cNvPr id="90" name="TextBox 89"/>
          <p:cNvSpPr txBox="1"/>
          <p:nvPr/>
        </p:nvSpPr>
        <p:spPr>
          <a:xfrm>
            <a:off x="3721829" y="3678968"/>
            <a:ext cx="4746812" cy="769441"/>
          </a:xfrm>
          <a:prstGeom prst="rect">
            <a:avLst/>
          </a:prstGeom>
          <a:noFill/>
        </p:spPr>
        <p:txBody>
          <a:bodyPr wrap="none" rtlCol="0">
            <a:spAutoFit/>
          </a:bodyPr>
          <a:lstStyle/>
          <a:p>
            <a:r>
              <a:rPr lang="en-CA" sz="2200" dirty="0" smtClean="0">
                <a:solidFill>
                  <a:srgbClr val="FF0000"/>
                </a:solidFill>
              </a:rPr>
              <a:t>Interpolation is estimating a point </a:t>
            </a:r>
            <a:br>
              <a:rPr lang="en-CA" sz="2200" dirty="0" smtClean="0">
                <a:solidFill>
                  <a:srgbClr val="FF0000"/>
                </a:solidFill>
              </a:rPr>
            </a:br>
            <a:r>
              <a:rPr lang="en-CA" sz="2200" dirty="0" smtClean="0">
                <a:solidFill>
                  <a:srgbClr val="FF0000"/>
                </a:solidFill>
              </a:rPr>
              <a:t>that is missing within your data </a:t>
            </a:r>
          </a:p>
        </p:txBody>
      </p:sp>
      <p:sp>
        <p:nvSpPr>
          <p:cNvPr id="94" name="TextBox 93"/>
          <p:cNvSpPr txBox="1"/>
          <p:nvPr/>
        </p:nvSpPr>
        <p:spPr>
          <a:xfrm>
            <a:off x="3773249" y="2959750"/>
            <a:ext cx="4871847" cy="769441"/>
          </a:xfrm>
          <a:prstGeom prst="rect">
            <a:avLst/>
          </a:prstGeom>
          <a:noFill/>
        </p:spPr>
        <p:txBody>
          <a:bodyPr wrap="none" rtlCol="0">
            <a:spAutoFit/>
          </a:bodyPr>
          <a:lstStyle/>
          <a:p>
            <a:r>
              <a:rPr lang="en-CA" sz="2200" dirty="0" smtClean="0">
                <a:solidFill>
                  <a:srgbClr val="FF0000"/>
                </a:solidFill>
              </a:rPr>
              <a:t>Extrapolation is estimating a point </a:t>
            </a:r>
            <a:br>
              <a:rPr lang="en-CA" sz="2200" dirty="0" smtClean="0">
                <a:solidFill>
                  <a:srgbClr val="FF0000"/>
                </a:solidFill>
              </a:rPr>
            </a:br>
            <a:r>
              <a:rPr lang="en-CA" sz="2200" dirty="0" smtClean="0">
                <a:solidFill>
                  <a:srgbClr val="FF0000"/>
                </a:solidFill>
              </a:rPr>
              <a:t>outside of  your data points</a:t>
            </a:r>
          </a:p>
        </p:txBody>
      </p:sp>
      <p:sp>
        <p:nvSpPr>
          <p:cNvPr id="95" name="TextBox 94"/>
          <p:cNvSpPr txBox="1"/>
          <p:nvPr/>
        </p:nvSpPr>
        <p:spPr>
          <a:xfrm>
            <a:off x="3645629" y="4562210"/>
            <a:ext cx="5524269" cy="769441"/>
          </a:xfrm>
          <a:prstGeom prst="rect">
            <a:avLst/>
          </a:prstGeom>
          <a:noFill/>
        </p:spPr>
        <p:txBody>
          <a:bodyPr wrap="none" rtlCol="0">
            <a:spAutoFit/>
          </a:bodyPr>
          <a:lstStyle/>
          <a:p>
            <a:r>
              <a:rPr lang="en-CA" sz="2200" dirty="0" smtClean="0">
                <a:solidFill>
                  <a:srgbClr val="FF0000"/>
                </a:solidFill>
              </a:rPr>
              <a:t>Extrapolation can be used to predict</a:t>
            </a:r>
            <a:br>
              <a:rPr lang="en-CA" sz="2200" dirty="0" smtClean="0">
                <a:solidFill>
                  <a:srgbClr val="FF0000"/>
                </a:solidFill>
              </a:rPr>
            </a:br>
            <a:r>
              <a:rPr lang="en-CA" sz="2200" dirty="0" smtClean="0">
                <a:solidFill>
                  <a:srgbClr val="FF0000"/>
                </a:solidFill>
              </a:rPr>
              <a:t>future values or data that you don’t have</a:t>
            </a:r>
          </a:p>
        </p:txBody>
      </p:sp>
      <p:cxnSp>
        <p:nvCxnSpPr>
          <p:cNvPr id="96" name="Straight Arrow Connector 95"/>
          <p:cNvCxnSpPr/>
          <p:nvPr/>
        </p:nvCxnSpPr>
        <p:spPr>
          <a:xfrm flipH="1" flipV="1">
            <a:off x="2103258" y="4948485"/>
            <a:ext cx="0" cy="996937"/>
          </a:xfrm>
          <a:prstGeom prst="straightConnector1">
            <a:avLst/>
          </a:prstGeom>
          <a:ln w="254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flipH="1" flipV="1">
            <a:off x="701936" y="4939373"/>
            <a:ext cx="1388622" cy="0"/>
          </a:xfrm>
          <a:prstGeom prst="straightConnector1">
            <a:avLst/>
          </a:prstGeom>
          <a:ln w="254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graphicFrame>
        <p:nvGraphicFramePr>
          <p:cNvPr id="101" name="Object 100"/>
          <p:cNvGraphicFramePr>
            <a:graphicFrameLocks noChangeAspect="1"/>
          </p:cNvGraphicFramePr>
          <p:nvPr/>
        </p:nvGraphicFramePr>
        <p:xfrm>
          <a:off x="2311400" y="3545936"/>
          <a:ext cx="370659" cy="576580"/>
        </p:xfrm>
        <a:graphic>
          <a:graphicData uri="http://schemas.openxmlformats.org/presentationml/2006/ole">
            <mc:AlternateContent xmlns:mc="http://schemas.openxmlformats.org/markup-compatibility/2006">
              <mc:Choice xmlns:v="urn:schemas-microsoft-com:vml" Requires="v">
                <p:oleObj spid="_x0000_s3081" name="Equation" r:id="rId4" imgW="114120" imgH="177480" progId="Equation.DSMT4">
                  <p:embed/>
                </p:oleObj>
              </mc:Choice>
              <mc:Fallback>
                <p:oleObj name="Equation" r:id="rId4" imgW="114120" imgH="177480" progId="Equation.DSMT4">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1400" y="3545936"/>
                        <a:ext cx="370659" cy="576580"/>
                      </a:xfrm>
                      <a:prstGeom prst="rect">
                        <a:avLst/>
                      </a:prstGeom>
                      <a:solidFill>
                        <a:schemeClr val="bg1"/>
                      </a:solidFill>
                    </p:spPr>
                  </p:pic>
                </p:oleObj>
              </mc:Fallback>
            </mc:AlternateContent>
          </a:graphicData>
        </a:graphic>
      </p:graphicFrame>
      <p:sp>
        <p:nvSpPr>
          <p:cNvPr id="100" name="Freeform 99"/>
          <p:cNvSpPr/>
          <p:nvPr/>
        </p:nvSpPr>
        <p:spPr>
          <a:xfrm>
            <a:off x="1602317" y="3873500"/>
            <a:ext cx="772583" cy="1028700"/>
          </a:xfrm>
          <a:custGeom>
            <a:avLst/>
            <a:gdLst>
              <a:gd name="connsiteX0" fmla="*/ 772583 w 772583"/>
              <a:gd name="connsiteY0" fmla="*/ 0 h 1028700"/>
              <a:gd name="connsiteX1" fmla="*/ 23283 w 772583"/>
              <a:gd name="connsiteY1" fmla="*/ 457200 h 1028700"/>
              <a:gd name="connsiteX2" fmla="*/ 632883 w 772583"/>
              <a:gd name="connsiteY2" fmla="*/ 622300 h 1028700"/>
              <a:gd name="connsiteX3" fmla="*/ 505883 w 772583"/>
              <a:gd name="connsiteY3" fmla="*/ 1028700 h 1028700"/>
            </a:gdLst>
            <a:ahLst/>
            <a:cxnLst>
              <a:cxn ang="0">
                <a:pos x="connsiteX0" y="connsiteY0"/>
              </a:cxn>
              <a:cxn ang="0">
                <a:pos x="connsiteX1" y="connsiteY1"/>
              </a:cxn>
              <a:cxn ang="0">
                <a:pos x="connsiteX2" y="connsiteY2"/>
              </a:cxn>
              <a:cxn ang="0">
                <a:pos x="connsiteX3" y="connsiteY3"/>
              </a:cxn>
            </a:cxnLst>
            <a:rect l="l" t="t" r="r" b="b"/>
            <a:pathLst>
              <a:path w="772583" h="1028700">
                <a:moveTo>
                  <a:pt x="772583" y="0"/>
                </a:moveTo>
                <a:cubicBezTo>
                  <a:pt x="409574" y="176741"/>
                  <a:pt x="46566" y="353483"/>
                  <a:pt x="23283" y="457200"/>
                </a:cubicBezTo>
                <a:cubicBezTo>
                  <a:pt x="0" y="560917"/>
                  <a:pt x="552450" y="527050"/>
                  <a:pt x="632883" y="622300"/>
                </a:cubicBezTo>
                <a:cubicBezTo>
                  <a:pt x="713316" y="717550"/>
                  <a:pt x="609599" y="873125"/>
                  <a:pt x="505883" y="1028700"/>
                </a:cubicBezTo>
              </a:path>
            </a:pathLst>
          </a:custGeom>
          <a:ln w="381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04" name="TextBox 103"/>
          <p:cNvSpPr txBox="1"/>
          <p:nvPr/>
        </p:nvSpPr>
        <p:spPr>
          <a:xfrm>
            <a:off x="3734529" y="4377468"/>
            <a:ext cx="4499950" cy="769441"/>
          </a:xfrm>
          <a:prstGeom prst="rect">
            <a:avLst/>
          </a:prstGeom>
          <a:noFill/>
        </p:spPr>
        <p:txBody>
          <a:bodyPr wrap="none" rtlCol="0">
            <a:spAutoFit/>
          </a:bodyPr>
          <a:lstStyle/>
          <a:p>
            <a:r>
              <a:rPr lang="en-CA" sz="2200" dirty="0" smtClean="0">
                <a:solidFill>
                  <a:srgbClr val="FF0000"/>
                </a:solidFill>
              </a:rPr>
              <a:t>So you make a line and estimate </a:t>
            </a:r>
            <a:br>
              <a:rPr lang="en-CA" sz="2200" dirty="0" smtClean="0">
                <a:solidFill>
                  <a:srgbClr val="FF0000"/>
                </a:solidFill>
              </a:rPr>
            </a:br>
            <a:r>
              <a:rPr lang="en-CA" sz="2200" dirty="0" smtClean="0">
                <a:solidFill>
                  <a:srgbClr val="FF0000"/>
                </a:solidFill>
              </a:rPr>
              <a:t>that point</a:t>
            </a:r>
          </a:p>
        </p:txBody>
      </p:sp>
      <p:sp>
        <p:nvSpPr>
          <p:cNvPr id="106" name="TextBox 105"/>
          <p:cNvSpPr txBox="1"/>
          <p:nvPr/>
        </p:nvSpPr>
        <p:spPr>
          <a:xfrm>
            <a:off x="3734529" y="5075968"/>
            <a:ext cx="4935967" cy="430887"/>
          </a:xfrm>
          <a:prstGeom prst="rect">
            <a:avLst/>
          </a:prstGeom>
          <a:noFill/>
        </p:spPr>
        <p:txBody>
          <a:bodyPr wrap="none" rtlCol="0">
            <a:spAutoFit/>
          </a:bodyPr>
          <a:lstStyle/>
          <a:p>
            <a:r>
              <a:rPr lang="en-CA" sz="2200" dirty="0" smtClean="0">
                <a:solidFill>
                  <a:srgbClr val="FF0000"/>
                </a:solidFill>
              </a:rPr>
              <a:t>So when “x” is 4, the value of “y” is 3</a:t>
            </a:r>
          </a:p>
        </p:txBody>
      </p:sp>
      <p:sp>
        <p:nvSpPr>
          <p:cNvPr id="78" name="Oval 77"/>
          <p:cNvSpPr/>
          <p:nvPr/>
        </p:nvSpPr>
        <p:spPr>
          <a:xfrm>
            <a:off x="2067254" y="4914577"/>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aphicFrame>
        <p:nvGraphicFramePr>
          <p:cNvPr id="108" name="Object 107"/>
          <p:cNvGraphicFramePr>
            <a:graphicFrameLocks noChangeAspect="1"/>
          </p:cNvGraphicFramePr>
          <p:nvPr/>
        </p:nvGraphicFramePr>
        <p:xfrm>
          <a:off x="2788815" y="2934350"/>
          <a:ext cx="370659" cy="576580"/>
        </p:xfrm>
        <a:graphic>
          <a:graphicData uri="http://schemas.openxmlformats.org/presentationml/2006/ole">
            <mc:AlternateContent xmlns:mc="http://schemas.openxmlformats.org/markup-compatibility/2006">
              <mc:Choice xmlns:v="urn:schemas-microsoft-com:vml" Requires="v">
                <p:oleObj spid="_x0000_s3082" name="Equation" r:id="rId6" imgW="114120" imgH="177480" progId="Equation.DSMT4">
                  <p:embed/>
                </p:oleObj>
              </mc:Choice>
              <mc:Fallback>
                <p:oleObj name="Equation" r:id="rId6" imgW="114120" imgH="17748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88815" y="2934350"/>
                        <a:ext cx="370659" cy="576580"/>
                      </a:xfrm>
                      <a:prstGeom prst="rect">
                        <a:avLst/>
                      </a:prstGeom>
                      <a:solidFill>
                        <a:schemeClr val="bg1"/>
                      </a:solidFill>
                    </p:spPr>
                  </p:pic>
                </p:oleObj>
              </mc:Fallback>
            </mc:AlternateContent>
          </a:graphicData>
        </a:graphic>
      </p:graphicFrame>
      <p:sp>
        <p:nvSpPr>
          <p:cNvPr id="107" name="Freeform 106"/>
          <p:cNvSpPr/>
          <p:nvPr/>
        </p:nvSpPr>
        <p:spPr>
          <a:xfrm flipH="1">
            <a:off x="3048000" y="3254609"/>
            <a:ext cx="772583" cy="1028700"/>
          </a:xfrm>
          <a:custGeom>
            <a:avLst/>
            <a:gdLst>
              <a:gd name="connsiteX0" fmla="*/ 772583 w 772583"/>
              <a:gd name="connsiteY0" fmla="*/ 0 h 1028700"/>
              <a:gd name="connsiteX1" fmla="*/ 23283 w 772583"/>
              <a:gd name="connsiteY1" fmla="*/ 457200 h 1028700"/>
              <a:gd name="connsiteX2" fmla="*/ 632883 w 772583"/>
              <a:gd name="connsiteY2" fmla="*/ 622300 h 1028700"/>
              <a:gd name="connsiteX3" fmla="*/ 505883 w 772583"/>
              <a:gd name="connsiteY3" fmla="*/ 1028700 h 1028700"/>
            </a:gdLst>
            <a:ahLst/>
            <a:cxnLst>
              <a:cxn ang="0">
                <a:pos x="connsiteX0" y="connsiteY0"/>
              </a:cxn>
              <a:cxn ang="0">
                <a:pos x="connsiteX1" y="connsiteY1"/>
              </a:cxn>
              <a:cxn ang="0">
                <a:pos x="connsiteX2" y="connsiteY2"/>
              </a:cxn>
              <a:cxn ang="0">
                <a:pos x="connsiteX3" y="connsiteY3"/>
              </a:cxn>
            </a:cxnLst>
            <a:rect l="l" t="t" r="r" b="b"/>
            <a:pathLst>
              <a:path w="772583" h="1028700">
                <a:moveTo>
                  <a:pt x="772583" y="0"/>
                </a:moveTo>
                <a:cubicBezTo>
                  <a:pt x="409574" y="176741"/>
                  <a:pt x="46566" y="353483"/>
                  <a:pt x="23283" y="457200"/>
                </a:cubicBezTo>
                <a:cubicBezTo>
                  <a:pt x="0" y="560917"/>
                  <a:pt x="552450" y="527050"/>
                  <a:pt x="632883" y="622300"/>
                </a:cubicBezTo>
                <a:cubicBezTo>
                  <a:pt x="713316" y="717550"/>
                  <a:pt x="609599" y="873125"/>
                  <a:pt x="505883" y="1028700"/>
                </a:cubicBezTo>
              </a:path>
            </a:pathLst>
          </a:custGeom>
          <a:ln w="381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sp>
        <p:nvSpPr>
          <p:cNvPr id="109" name="TextBox 108"/>
          <p:cNvSpPr txBox="1"/>
          <p:nvPr/>
        </p:nvSpPr>
        <p:spPr>
          <a:xfrm>
            <a:off x="3984474" y="3754591"/>
            <a:ext cx="4698722" cy="769441"/>
          </a:xfrm>
          <a:prstGeom prst="rect">
            <a:avLst/>
          </a:prstGeom>
          <a:noFill/>
        </p:spPr>
        <p:txBody>
          <a:bodyPr wrap="none" rtlCol="0">
            <a:spAutoFit/>
          </a:bodyPr>
          <a:lstStyle/>
          <a:p>
            <a:r>
              <a:rPr lang="en-CA" sz="2200" dirty="0" smtClean="0">
                <a:solidFill>
                  <a:srgbClr val="FF0000"/>
                </a:solidFill>
              </a:rPr>
              <a:t>Extend the line and keep the slope</a:t>
            </a:r>
            <a:br>
              <a:rPr lang="en-CA" sz="2200" dirty="0" smtClean="0">
                <a:solidFill>
                  <a:srgbClr val="FF0000"/>
                </a:solidFill>
              </a:rPr>
            </a:br>
            <a:r>
              <a:rPr lang="en-CA" sz="2200" dirty="0" smtClean="0">
                <a:solidFill>
                  <a:srgbClr val="FF0000"/>
                </a:solidFill>
              </a:rPr>
              <a:t>consistent</a:t>
            </a:r>
          </a:p>
        </p:txBody>
      </p:sp>
      <p:cxnSp>
        <p:nvCxnSpPr>
          <p:cNvPr id="110" name="Straight Connector 109"/>
          <p:cNvCxnSpPr/>
          <p:nvPr/>
        </p:nvCxnSpPr>
        <p:spPr>
          <a:xfrm flipH="1">
            <a:off x="2860817" y="4229804"/>
            <a:ext cx="652434" cy="317307"/>
          </a:xfrm>
          <a:prstGeom prst="line">
            <a:avLst/>
          </a:prstGeom>
          <a:ln w="3810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flipV="1">
            <a:off x="3303099" y="4347415"/>
            <a:ext cx="0" cy="1613180"/>
          </a:xfrm>
          <a:prstGeom prst="straightConnector1">
            <a:avLst/>
          </a:prstGeom>
          <a:ln w="254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p:nvPr/>
        </p:nvCxnSpPr>
        <p:spPr>
          <a:xfrm flipH="1">
            <a:off x="697600" y="4338302"/>
            <a:ext cx="2592799" cy="9113"/>
          </a:xfrm>
          <a:prstGeom prst="straightConnector1">
            <a:avLst/>
          </a:prstGeom>
          <a:ln w="254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114" name="Oval 113"/>
          <p:cNvSpPr/>
          <p:nvPr/>
        </p:nvSpPr>
        <p:spPr>
          <a:xfrm>
            <a:off x="3267095" y="4313506"/>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7" name="TextBox 116"/>
          <p:cNvSpPr txBox="1"/>
          <p:nvPr/>
        </p:nvSpPr>
        <p:spPr>
          <a:xfrm>
            <a:off x="3734529" y="5571268"/>
            <a:ext cx="4269117" cy="769441"/>
          </a:xfrm>
          <a:prstGeom prst="rect">
            <a:avLst/>
          </a:prstGeom>
          <a:noFill/>
        </p:spPr>
        <p:txBody>
          <a:bodyPr wrap="none" rtlCol="0">
            <a:spAutoFit/>
          </a:bodyPr>
          <a:lstStyle/>
          <a:p>
            <a:r>
              <a:rPr lang="en-CA" sz="2200" dirty="0" smtClean="0">
                <a:solidFill>
                  <a:srgbClr val="FF0000"/>
                </a:solidFill>
              </a:rPr>
              <a:t>So when “x” is 7.4, the value of </a:t>
            </a:r>
            <a:br>
              <a:rPr lang="en-CA" sz="2200" dirty="0" smtClean="0">
                <a:solidFill>
                  <a:srgbClr val="FF0000"/>
                </a:solidFill>
              </a:rPr>
            </a:br>
            <a:r>
              <a:rPr lang="en-CA" sz="2200" dirty="0" smtClean="0">
                <a:solidFill>
                  <a:srgbClr val="FF0000"/>
                </a:solidFill>
              </a:rPr>
              <a:t>“y” is around 4.75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9"/>
                                        </p:tgtEl>
                                        <p:attrNameLst>
                                          <p:attrName>style.visibility</p:attrName>
                                        </p:attrNameLst>
                                      </p:cBhvr>
                                      <p:to>
                                        <p:strVal val="visible"/>
                                      </p:to>
                                    </p:set>
                                    <p:animEffect transition="in" filter="blinds(horizontal)">
                                      <p:cBhvr>
                                        <p:cTn id="12" dur="500"/>
                                        <p:tgtEl>
                                          <p:spTgt spid="89"/>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76"/>
                                        </p:tgtEl>
                                        <p:attrNameLst>
                                          <p:attrName>style.visibility</p:attrName>
                                        </p:attrNameLst>
                                      </p:cBhvr>
                                      <p:to>
                                        <p:strVal val="visible"/>
                                      </p:to>
                                    </p:set>
                                    <p:animEffect transition="in" filter="wipe(down)">
                                      <p:cBhvr>
                                        <p:cTn id="17" dur="580">
                                          <p:stCondLst>
                                            <p:cond delay="0"/>
                                          </p:stCondLst>
                                        </p:cTn>
                                        <p:tgtEl>
                                          <p:spTgt spid="76"/>
                                        </p:tgtEl>
                                      </p:cBhvr>
                                    </p:animEffect>
                                    <p:anim calcmode="lin" valueType="num">
                                      <p:cBhvr>
                                        <p:cTn id="18" dur="1822" tmFilter="0,0; 0.14,0.36; 0.43,0.73; 0.71,0.91; 1.0,1.0">
                                          <p:stCondLst>
                                            <p:cond delay="0"/>
                                          </p:stCondLst>
                                        </p:cTn>
                                        <p:tgtEl>
                                          <p:spTgt spid="76"/>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76"/>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76"/>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76"/>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76"/>
                                        </p:tgtEl>
                                        <p:attrNameLst>
                                          <p:attrName>ppt_y</p:attrName>
                                        </p:attrNameLst>
                                      </p:cBhvr>
                                      <p:tavLst>
                                        <p:tav tm="0" fmla="#ppt_y-sin(pi*$)/81">
                                          <p:val>
                                            <p:fltVal val="0"/>
                                          </p:val>
                                        </p:tav>
                                        <p:tav tm="100000">
                                          <p:val>
                                            <p:fltVal val="1"/>
                                          </p:val>
                                        </p:tav>
                                      </p:tavLst>
                                    </p:anim>
                                    <p:animScale>
                                      <p:cBhvr>
                                        <p:cTn id="23" dur="26">
                                          <p:stCondLst>
                                            <p:cond delay="650"/>
                                          </p:stCondLst>
                                        </p:cTn>
                                        <p:tgtEl>
                                          <p:spTgt spid="76"/>
                                        </p:tgtEl>
                                      </p:cBhvr>
                                      <p:to x="100000" y="60000"/>
                                    </p:animScale>
                                    <p:animScale>
                                      <p:cBhvr>
                                        <p:cTn id="24" dur="166" decel="50000">
                                          <p:stCondLst>
                                            <p:cond delay="676"/>
                                          </p:stCondLst>
                                        </p:cTn>
                                        <p:tgtEl>
                                          <p:spTgt spid="76"/>
                                        </p:tgtEl>
                                      </p:cBhvr>
                                      <p:to x="100000" y="100000"/>
                                    </p:animScale>
                                    <p:animScale>
                                      <p:cBhvr>
                                        <p:cTn id="25" dur="26">
                                          <p:stCondLst>
                                            <p:cond delay="1312"/>
                                          </p:stCondLst>
                                        </p:cTn>
                                        <p:tgtEl>
                                          <p:spTgt spid="76"/>
                                        </p:tgtEl>
                                      </p:cBhvr>
                                      <p:to x="100000" y="80000"/>
                                    </p:animScale>
                                    <p:animScale>
                                      <p:cBhvr>
                                        <p:cTn id="26" dur="166" decel="50000">
                                          <p:stCondLst>
                                            <p:cond delay="1338"/>
                                          </p:stCondLst>
                                        </p:cTn>
                                        <p:tgtEl>
                                          <p:spTgt spid="76"/>
                                        </p:tgtEl>
                                      </p:cBhvr>
                                      <p:to x="100000" y="100000"/>
                                    </p:animScale>
                                    <p:animScale>
                                      <p:cBhvr>
                                        <p:cTn id="27" dur="26">
                                          <p:stCondLst>
                                            <p:cond delay="1642"/>
                                          </p:stCondLst>
                                        </p:cTn>
                                        <p:tgtEl>
                                          <p:spTgt spid="76"/>
                                        </p:tgtEl>
                                      </p:cBhvr>
                                      <p:to x="100000" y="90000"/>
                                    </p:animScale>
                                    <p:animScale>
                                      <p:cBhvr>
                                        <p:cTn id="28" dur="166" decel="50000">
                                          <p:stCondLst>
                                            <p:cond delay="1668"/>
                                          </p:stCondLst>
                                        </p:cTn>
                                        <p:tgtEl>
                                          <p:spTgt spid="76"/>
                                        </p:tgtEl>
                                      </p:cBhvr>
                                      <p:to x="100000" y="100000"/>
                                    </p:animScale>
                                    <p:animScale>
                                      <p:cBhvr>
                                        <p:cTn id="29" dur="26">
                                          <p:stCondLst>
                                            <p:cond delay="1808"/>
                                          </p:stCondLst>
                                        </p:cTn>
                                        <p:tgtEl>
                                          <p:spTgt spid="76"/>
                                        </p:tgtEl>
                                      </p:cBhvr>
                                      <p:to x="100000" y="95000"/>
                                    </p:animScale>
                                    <p:animScale>
                                      <p:cBhvr>
                                        <p:cTn id="30" dur="166" decel="50000">
                                          <p:stCondLst>
                                            <p:cond delay="1834"/>
                                          </p:stCondLst>
                                        </p:cTn>
                                        <p:tgtEl>
                                          <p:spTgt spid="76"/>
                                        </p:tgtEl>
                                      </p:cBhvr>
                                      <p:to x="100000" y="100000"/>
                                    </p:animScale>
                                  </p:childTnLst>
                                </p:cTn>
                              </p:par>
                              <p:par>
                                <p:cTn id="31" presetID="26" presetClass="entr" presetSubtype="0" fill="hold" nodeType="withEffect">
                                  <p:stCondLst>
                                    <p:cond delay="200"/>
                                  </p:stCondLst>
                                  <p:childTnLst>
                                    <p:set>
                                      <p:cBhvr>
                                        <p:cTn id="32" dur="1" fill="hold">
                                          <p:stCondLst>
                                            <p:cond delay="0"/>
                                          </p:stCondLst>
                                        </p:cTn>
                                        <p:tgtEl>
                                          <p:spTgt spid="77"/>
                                        </p:tgtEl>
                                        <p:attrNameLst>
                                          <p:attrName>style.visibility</p:attrName>
                                        </p:attrNameLst>
                                      </p:cBhvr>
                                      <p:to>
                                        <p:strVal val="visible"/>
                                      </p:to>
                                    </p:set>
                                    <p:animEffect transition="in" filter="wipe(down)">
                                      <p:cBhvr>
                                        <p:cTn id="33" dur="580">
                                          <p:stCondLst>
                                            <p:cond delay="0"/>
                                          </p:stCondLst>
                                        </p:cTn>
                                        <p:tgtEl>
                                          <p:spTgt spid="77"/>
                                        </p:tgtEl>
                                      </p:cBhvr>
                                    </p:animEffect>
                                    <p:anim calcmode="lin" valueType="num">
                                      <p:cBhvr>
                                        <p:cTn id="34" dur="1822" tmFilter="0,0; 0.14,0.36; 0.43,0.73; 0.71,0.91; 1.0,1.0">
                                          <p:stCondLst>
                                            <p:cond delay="0"/>
                                          </p:stCondLst>
                                        </p:cTn>
                                        <p:tgtEl>
                                          <p:spTgt spid="77"/>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77"/>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77"/>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77"/>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77"/>
                                        </p:tgtEl>
                                        <p:attrNameLst>
                                          <p:attrName>ppt_y</p:attrName>
                                        </p:attrNameLst>
                                      </p:cBhvr>
                                      <p:tavLst>
                                        <p:tav tm="0" fmla="#ppt_y-sin(pi*$)/81">
                                          <p:val>
                                            <p:fltVal val="0"/>
                                          </p:val>
                                        </p:tav>
                                        <p:tav tm="100000">
                                          <p:val>
                                            <p:fltVal val="1"/>
                                          </p:val>
                                        </p:tav>
                                      </p:tavLst>
                                    </p:anim>
                                    <p:animScale>
                                      <p:cBhvr>
                                        <p:cTn id="39" dur="26">
                                          <p:stCondLst>
                                            <p:cond delay="650"/>
                                          </p:stCondLst>
                                        </p:cTn>
                                        <p:tgtEl>
                                          <p:spTgt spid="77"/>
                                        </p:tgtEl>
                                      </p:cBhvr>
                                      <p:to x="100000" y="60000"/>
                                    </p:animScale>
                                    <p:animScale>
                                      <p:cBhvr>
                                        <p:cTn id="40" dur="166" decel="50000">
                                          <p:stCondLst>
                                            <p:cond delay="676"/>
                                          </p:stCondLst>
                                        </p:cTn>
                                        <p:tgtEl>
                                          <p:spTgt spid="77"/>
                                        </p:tgtEl>
                                      </p:cBhvr>
                                      <p:to x="100000" y="100000"/>
                                    </p:animScale>
                                    <p:animScale>
                                      <p:cBhvr>
                                        <p:cTn id="41" dur="26">
                                          <p:stCondLst>
                                            <p:cond delay="1312"/>
                                          </p:stCondLst>
                                        </p:cTn>
                                        <p:tgtEl>
                                          <p:spTgt spid="77"/>
                                        </p:tgtEl>
                                      </p:cBhvr>
                                      <p:to x="100000" y="80000"/>
                                    </p:animScale>
                                    <p:animScale>
                                      <p:cBhvr>
                                        <p:cTn id="42" dur="166" decel="50000">
                                          <p:stCondLst>
                                            <p:cond delay="1338"/>
                                          </p:stCondLst>
                                        </p:cTn>
                                        <p:tgtEl>
                                          <p:spTgt spid="77"/>
                                        </p:tgtEl>
                                      </p:cBhvr>
                                      <p:to x="100000" y="100000"/>
                                    </p:animScale>
                                    <p:animScale>
                                      <p:cBhvr>
                                        <p:cTn id="43" dur="26">
                                          <p:stCondLst>
                                            <p:cond delay="1642"/>
                                          </p:stCondLst>
                                        </p:cTn>
                                        <p:tgtEl>
                                          <p:spTgt spid="77"/>
                                        </p:tgtEl>
                                      </p:cBhvr>
                                      <p:to x="100000" y="90000"/>
                                    </p:animScale>
                                    <p:animScale>
                                      <p:cBhvr>
                                        <p:cTn id="44" dur="166" decel="50000">
                                          <p:stCondLst>
                                            <p:cond delay="1668"/>
                                          </p:stCondLst>
                                        </p:cTn>
                                        <p:tgtEl>
                                          <p:spTgt spid="77"/>
                                        </p:tgtEl>
                                      </p:cBhvr>
                                      <p:to x="100000" y="100000"/>
                                    </p:animScale>
                                    <p:animScale>
                                      <p:cBhvr>
                                        <p:cTn id="45" dur="26">
                                          <p:stCondLst>
                                            <p:cond delay="1808"/>
                                          </p:stCondLst>
                                        </p:cTn>
                                        <p:tgtEl>
                                          <p:spTgt spid="77"/>
                                        </p:tgtEl>
                                      </p:cBhvr>
                                      <p:to x="100000" y="95000"/>
                                    </p:animScale>
                                    <p:animScale>
                                      <p:cBhvr>
                                        <p:cTn id="46" dur="166" decel="50000">
                                          <p:stCondLst>
                                            <p:cond delay="1834"/>
                                          </p:stCondLst>
                                        </p:cTn>
                                        <p:tgtEl>
                                          <p:spTgt spid="77"/>
                                        </p:tgtEl>
                                      </p:cBhvr>
                                      <p:to x="100000" y="100000"/>
                                    </p:animScale>
                                  </p:childTnLst>
                                </p:cTn>
                              </p:par>
                              <p:par>
                                <p:cTn id="47" presetID="26" presetClass="entr" presetSubtype="0" fill="hold" nodeType="withEffect">
                                  <p:stCondLst>
                                    <p:cond delay="500"/>
                                  </p:stCondLst>
                                  <p:childTnLst>
                                    <p:set>
                                      <p:cBhvr>
                                        <p:cTn id="48" dur="1" fill="hold">
                                          <p:stCondLst>
                                            <p:cond delay="0"/>
                                          </p:stCondLst>
                                        </p:cTn>
                                        <p:tgtEl>
                                          <p:spTgt spid="79"/>
                                        </p:tgtEl>
                                        <p:attrNameLst>
                                          <p:attrName>style.visibility</p:attrName>
                                        </p:attrNameLst>
                                      </p:cBhvr>
                                      <p:to>
                                        <p:strVal val="visible"/>
                                      </p:to>
                                    </p:set>
                                    <p:animEffect transition="in" filter="wipe(down)">
                                      <p:cBhvr>
                                        <p:cTn id="49" dur="580">
                                          <p:stCondLst>
                                            <p:cond delay="0"/>
                                          </p:stCondLst>
                                        </p:cTn>
                                        <p:tgtEl>
                                          <p:spTgt spid="79"/>
                                        </p:tgtEl>
                                      </p:cBhvr>
                                    </p:animEffect>
                                    <p:anim calcmode="lin" valueType="num">
                                      <p:cBhvr>
                                        <p:cTn id="50" dur="1822" tmFilter="0,0; 0.14,0.36; 0.43,0.73; 0.71,0.91; 1.0,1.0">
                                          <p:stCondLst>
                                            <p:cond delay="0"/>
                                          </p:stCondLst>
                                        </p:cTn>
                                        <p:tgtEl>
                                          <p:spTgt spid="79"/>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79"/>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79"/>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79"/>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79"/>
                                        </p:tgtEl>
                                        <p:attrNameLst>
                                          <p:attrName>ppt_y</p:attrName>
                                        </p:attrNameLst>
                                      </p:cBhvr>
                                      <p:tavLst>
                                        <p:tav tm="0" fmla="#ppt_y-sin(pi*$)/81">
                                          <p:val>
                                            <p:fltVal val="0"/>
                                          </p:val>
                                        </p:tav>
                                        <p:tav tm="100000">
                                          <p:val>
                                            <p:fltVal val="1"/>
                                          </p:val>
                                        </p:tav>
                                      </p:tavLst>
                                    </p:anim>
                                    <p:animScale>
                                      <p:cBhvr>
                                        <p:cTn id="55" dur="26">
                                          <p:stCondLst>
                                            <p:cond delay="650"/>
                                          </p:stCondLst>
                                        </p:cTn>
                                        <p:tgtEl>
                                          <p:spTgt spid="79"/>
                                        </p:tgtEl>
                                      </p:cBhvr>
                                      <p:to x="100000" y="60000"/>
                                    </p:animScale>
                                    <p:animScale>
                                      <p:cBhvr>
                                        <p:cTn id="56" dur="166" decel="50000">
                                          <p:stCondLst>
                                            <p:cond delay="676"/>
                                          </p:stCondLst>
                                        </p:cTn>
                                        <p:tgtEl>
                                          <p:spTgt spid="79"/>
                                        </p:tgtEl>
                                      </p:cBhvr>
                                      <p:to x="100000" y="100000"/>
                                    </p:animScale>
                                    <p:animScale>
                                      <p:cBhvr>
                                        <p:cTn id="57" dur="26">
                                          <p:stCondLst>
                                            <p:cond delay="1312"/>
                                          </p:stCondLst>
                                        </p:cTn>
                                        <p:tgtEl>
                                          <p:spTgt spid="79"/>
                                        </p:tgtEl>
                                      </p:cBhvr>
                                      <p:to x="100000" y="80000"/>
                                    </p:animScale>
                                    <p:animScale>
                                      <p:cBhvr>
                                        <p:cTn id="58" dur="166" decel="50000">
                                          <p:stCondLst>
                                            <p:cond delay="1338"/>
                                          </p:stCondLst>
                                        </p:cTn>
                                        <p:tgtEl>
                                          <p:spTgt spid="79"/>
                                        </p:tgtEl>
                                      </p:cBhvr>
                                      <p:to x="100000" y="100000"/>
                                    </p:animScale>
                                    <p:animScale>
                                      <p:cBhvr>
                                        <p:cTn id="59" dur="26">
                                          <p:stCondLst>
                                            <p:cond delay="1642"/>
                                          </p:stCondLst>
                                        </p:cTn>
                                        <p:tgtEl>
                                          <p:spTgt spid="79"/>
                                        </p:tgtEl>
                                      </p:cBhvr>
                                      <p:to x="100000" y="90000"/>
                                    </p:animScale>
                                    <p:animScale>
                                      <p:cBhvr>
                                        <p:cTn id="60" dur="166" decel="50000">
                                          <p:stCondLst>
                                            <p:cond delay="1668"/>
                                          </p:stCondLst>
                                        </p:cTn>
                                        <p:tgtEl>
                                          <p:spTgt spid="79"/>
                                        </p:tgtEl>
                                      </p:cBhvr>
                                      <p:to x="100000" y="100000"/>
                                    </p:animScale>
                                    <p:animScale>
                                      <p:cBhvr>
                                        <p:cTn id="61" dur="26">
                                          <p:stCondLst>
                                            <p:cond delay="1808"/>
                                          </p:stCondLst>
                                        </p:cTn>
                                        <p:tgtEl>
                                          <p:spTgt spid="79"/>
                                        </p:tgtEl>
                                      </p:cBhvr>
                                      <p:to x="100000" y="95000"/>
                                    </p:animScale>
                                    <p:animScale>
                                      <p:cBhvr>
                                        <p:cTn id="62" dur="166" decel="50000">
                                          <p:stCondLst>
                                            <p:cond delay="1834"/>
                                          </p:stCondLst>
                                        </p:cTn>
                                        <p:tgtEl>
                                          <p:spTgt spid="79"/>
                                        </p:tgtEl>
                                      </p:cBhvr>
                                      <p:to x="100000" y="100000"/>
                                    </p:animScale>
                                  </p:childTnLst>
                                </p:cTn>
                              </p:par>
                              <p:par>
                                <p:cTn id="63" presetID="26" presetClass="entr" presetSubtype="0" fill="hold" nodeType="withEffect">
                                  <p:stCondLst>
                                    <p:cond delay="500"/>
                                  </p:stCondLst>
                                  <p:childTnLst>
                                    <p:set>
                                      <p:cBhvr>
                                        <p:cTn id="64" dur="1" fill="hold">
                                          <p:stCondLst>
                                            <p:cond delay="0"/>
                                          </p:stCondLst>
                                        </p:cTn>
                                        <p:tgtEl>
                                          <p:spTgt spid="84"/>
                                        </p:tgtEl>
                                        <p:attrNameLst>
                                          <p:attrName>style.visibility</p:attrName>
                                        </p:attrNameLst>
                                      </p:cBhvr>
                                      <p:to>
                                        <p:strVal val="visible"/>
                                      </p:to>
                                    </p:set>
                                    <p:animEffect transition="in" filter="wipe(down)">
                                      <p:cBhvr>
                                        <p:cTn id="65" dur="580">
                                          <p:stCondLst>
                                            <p:cond delay="0"/>
                                          </p:stCondLst>
                                        </p:cTn>
                                        <p:tgtEl>
                                          <p:spTgt spid="84"/>
                                        </p:tgtEl>
                                      </p:cBhvr>
                                    </p:animEffect>
                                    <p:anim calcmode="lin" valueType="num">
                                      <p:cBhvr>
                                        <p:cTn id="66" dur="1822" tmFilter="0,0; 0.14,0.36; 0.43,0.73; 0.71,0.91; 1.0,1.0">
                                          <p:stCondLst>
                                            <p:cond delay="0"/>
                                          </p:stCondLst>
                                        </p:cTn>
                                        <p:tgtEl>
                                          <p:spTgt spid="84"/>
                                        </p:tgtEl>
                                        <p:attrNameLst>
                                          <p:attrName>ppt_x</p:attrName>
                                        </p:attrNameLst>
                                      </p:cBhvr>
                                      <p:tavLst>
                                        <p:tav tm="0">
                                          <p:val>
                                            <p:strVal val="#ppt_x-0.25"/>
                                          </p:val>
                                        </p:tav>
                                        <p:tav tm="100000">
                                          <p:val>
                                            <p:strVal val="#ppt_x"/>
                                          </p:val>
                                        </p:tav>
                                      </p:tavLst>
                                    </p:anim>
                                    <p:anim calcmode="lin" valueType="num">
                                      <p:cBhvr>
                                        <p:cTn id="67" dur="664" tmFilter="0.0,0.0; 0.25,0.07; 0.50,0.2; 0.75,0.467; 1.0,1.0">
                                          <p:stCondLst>
                                            <p:cond delay="0"/>
                                          </p:stCondLst>
                                        </p:cTn>
                                        <p:tgtEl>
                                          <p:spTgt spid="84"/>
                                        </p:tgtEl>
                                        <p:attrNameLst>
                                          <p:attrName>ppt_y</p:attrName>
                                        </p:attrNameLst>
                                      </p:cBhvr>
                                      <p:tavLst>
                                        <p:tav tm="0" fmla="#ppt_y-sin(pi*$)/3">
                                          <p:val>
                                            <p:fltVal val="0.5"/>
                                          </p:val>
                                        </p:tav>
                                        <p:tav tm="100000">
                                          <p:val>
                                            <p:fltVal val="1"/>
                                          </p:val>
                                        </p:tav>
                                      </p:tavLst>
                                    </p:anim>
                                    <p:anim calcmode="lin" valueType="num">
                                      <p:cBhvr>
                                        <p:cTn id="68" dur="664" tmFilter="0, 0; 0.125,0.2665; 0.25,0.4; 0.375,0.465; 0.5,0.5;  0.625,0.535; 0.75,0.6; 0.875,0.7335; 1,1">
                                          <p:stCondLst>
                                            <p:cond delay="664"/>
                                          </p:stCondLst>
                                        </p:cTn>
                                        <p:tgtEl>
                                          <p:spTgt spid="84"/>
                                        </p:tgtEl>
                                        <p:attrNameLst>
                                          <p:attrName>ppt_y</p:attrName>
                                        </p:attrNameLst>
                                      </p:cBhvr>
                                      <p:tavLst>
                                        <p:tav tm="0" fmla="#ppt_y-sin(pi*$)/9">
                                          <p:val>
                                            <p:fltVal val="0"/>
                                          </p:val>
                                        </p:tav>
                                        <p:tav tm="100000">
                                          <p:val>
                                            <p:fltVal val="1"/>
                                          </p:val>
                                        </p:tav>
                                      </p:tavLst>
                                    </p:anim>
                                    <p:anim calcmode="lin" valueType="num">
                                      <p:cBhvr>
                                        <p:cTn id="69" dur="332" tmFilter="0, 0; 0.125,0.2665; 0.25,0.4; 0.375,0.465; 0.5,0.5;  0.625,0.535; 0.75,0.6; 0.875,0.7335; 1,1">
                                          <p:stCondLst>
                                            <p:cond delay="1324"/>
                                          </p:stCondLst>
                                        </p:cTn>
                                        <p:tgtEl>
                                          <p:spTgt spid="84"/>
                                        </p:tgtEl>
                                        <p:attrNameLst>
                                          <p:attrName>ppt_y</p:attrName>
                                        </p:attrNameLst>
                                      </p:cBhvr>
                                      <p:tavLst>
                                        <p:tav tm="0" fmla="#ppt_y-sin(pi*$)/27">
                                          <p:val>
                                            <p:fltVal val="0"/>
                                          </p:val>
                                        </p:tav>
                                        <p:tav tm="100000">
                                          <p:val>
                                            <p:fltVal val="1"/>
                                          </p:val>
                                        </p:tav>
                                      </p:tavLst>
                                    </p:anim>
                                    <p:anim calcmode="lin" valueType="num">
                                      <p:cBhvr>
                                        <p:cTn id="70" dur="164" tmFilter="0, 0; 0.125,0.2665; 0.25,0.4; 0.375,0.465; 0.5,0.5;  0.625,0.535; 0.75,0.6; 0.875,0.7335; 1,1">
                                          <p:stCondLst>
                                            <p:cond delay="1656"/>
                                          </p:stCondLst>
                                        </p:cTn>
                                        <p:tgtEl>
                                          <p:spTgt spid="84"/>
                                        </p:tgtEl>
                                        <p:attrNameLst>
                                          <p:attrName>ppt_y</p:attrName>
                                        </p:attrNameLst>
                                      </p:cBhvr>
                                      <p:tavLst>
                                        <p:tav tm="0" fmla="#ppt_y-sin(pi*$)/81">
                                          <p:val>
                                            <p:fltVal val="0"/>
                                          </p:val>
                                        </p:tav>
                                        <p:tav tm="100000">
                                          <p:val>
                                            <p:fltVal val="1"/>
                                          </p:val>
                                        </p:tav>
                                      </p:tavLst>
                                    </p:anim>
                                    <p:animScale>
                                      <p:cBhvr>
                                        <p:cTn id="71" dur="26">
                                          <p:stCondLst>
                                            <p:cond delay="650"/>
                                          </p:stCondLst>
                                        </p:cTn>
                                        <p:tgtEl>
                                          <p:spTgt spid="84"/>
                                        </p:tgtEl>
                                      </p:cBhvr>
                                      <p:to x="100000" y="60000"/>
                                    </p:animScale>
                                    <p:animScale>
                                      <p:cBhvr>
                                        <p:cTn id="72" dur="166" decel="50000">
                                          <p:stCondLst>
                                            <p:cond delay="676"/>
                                          </p:stCondLst>
                                        </p:cTn>
                                        <p:tgtEl>
                                          <p:spTgt spid="84"/>
                                        </p:tgtEl>
                                      </p:cBhvr>
                                      <p:to x="100000" y="100000"/>
                                    </p:animScale>
                                    <p:animScale>
                                      <p:cBhvr>
                                        <p:cTn id="73" dur="26">
                                          <p:stCondLst>
                                            <p:cond delay="1312"/>
                                          </p:stCondLst>
                                        </p:cTn>
                                        <p:tgtEl>
                                          <p:spTgt spid="84"/>
                                        </p:tgtEl>
                                      </p:cBhvr>
                                      <p:to x="100000" y="80000"/>
                                    </p:animScale>
                                    <p:animScale>
                                      <p:cBhvr>
                                        <p:cTn id="74" dur="166" decel="50000">
                                          <p:stCondLst>
                                            <p:cond delay="1338"/>
                                          </p:stCondLst>
                                        </p:cTn>
                                        <p:tgtEl>
                                          <p:spTgt spid="84"/>
                                        </p:tgtEl>
                                      </p:cBhvr>
                                      <p:to x="100000" y="100000"/>
                                    </p:animScale>
                                    <p:animScale>
                                      <p:cBhvr>
                                        <p:cTn id="75" dur="26">
                                          <p:stCondLst>
                                            <p:cond delay="1642"/>
                                          </p:stCondLst>
                                        </p:cTn>
                                        <p:tgtEl>
                                          <p:spTgt spid="84"/>
                                        </p:tgtEl>
                                      </p:cBhvr>
                                      <p:to x="100000" y="90000"/>
                                    </p:animScale>
                                    <p:animScale>
                                      <p:cBhvr>
                                        <p:cTn id="76" dur="166" decel="50000">
                                          <p:stCondLst>
                                            <p:cond delay="1668"/>
                                          </p:stCondLst>
                                        </p:cTn>
                                        <p:tgtEl>
                                          <p:spTgt spid="84"/>
                                        </p:tgtEl>
                                      </p:cBhvr>
                                      <p:to x="100000" y="100000"/>
                                    </p:animScale>
                                    <p:animScale>
                                      <p:cBhvr>
                                        <p:cTn id="77" dur="26">
                                          <p:stCondLst>
                                            <p:cond delay="1808"/>
                                          </p:stCondLst>
                                        </p:cTn>
                                        <p:tgtEl>
                                          <p:spTgt spid="84"/>
                                        </p:tgtEl>
                                      </p:cBhvr>
                                      <p:to x="100000" y="95000"/>
                                    </p:animScale>
                                    <p:animScale>
                                      <p:cBhvr>
                                        <p:cTn id="78" dur="166" decel="50000">
                                          <p:stCondLst>
                                            <p:cond delay="1834"/>
                                          </p:stCondLst>
                                        </p:cTn>
                                        <p:tgtEl>
                                          <p:spTgt spid="84"/>
                                        </p:tgtEl>
                                      </p:cBhvr>
                                      <p:to x="100000" y="100000"/>
                                    </p:animScale>
                                  </p:childTnLst>
                                </p:cTn>
                              </p:par>
                              <p:par>
                                <p:cTn id="79" presetID="26" presetClass="entr" presetSubtype="0" fill="hold" nodeType="withEffect">
                                  <p:stCondLst>
                                    <p:cond delay="0"/>
                                  </p:stCondLst>
                                  <p:childTnLst>
                                    <p:set>
                                      <p:cBhvr>
                                        <p:cTn id="80" dur="1" fill="hold">
                                          <p:stCondLst>
                                            <p:cond delay="0"/>
                                          </p:stCondLst>
                                        </p:cTn>
                                        <p:tgtEl>
                                          <p:spTgt spid="85"/>
                                        </p:tgtEl>
                                        <p:attrNameLst>
                                          <p:attrName>style.visibility</p:attrName>
                                        </p:attrNameLst>
                                      </p:cBhvr>
                                      <p:to>
                                        <p:strVal val="visible"/>
                                      </p:to>
                                    </p:set>
                                    <p:animEffect transition="in" filter="wipe(down)">
                                      <p:cBhvr>
                                        <p:cTn id="81" dur="580">
                                          <p:stCondLst>
                                            <p:cond delay="0"/>
                                          </p:stCondLst>
                                        </p:cTn>
                                        <p:tgtEl>
                                          <p:spTgt spid="85"/>
                                        </p:tgtEl>
                                      </p:cBhvr>
                                    </p:animEffect>
                                    <p:anim calcmode="lin" valueType="num">
                                      <p:cBhvr>
                                        <p:cTn id="82" dur="1822" tmFilter="0,0; 0.14,0.36; 0.43,0.73; 0.71,0.91; 1.0,1.0">
                                          <p:stCondLst>
                                            <p:cond delay="0"/>
                                          </p:stCondLst>
                                        </p:cTn>
                                        <p:tgtEl>
                                          <p:spTgt spid="85"/>
                                        </p:tgtEl>
                                        <p:attrNameLst>
                                          <p:attrName>ppt_x</p:attrName>
                                        </p:attrNameLst>
                                      </p:cBhvr>
                                      <p:tavLst>
                                        <p:tav tm="0">
                                          <p:val>
                                            <p:strVal val="#ppt_x-0.25"/>
                                          </p:val>
                                        </p:tav>
                                        <p:tav tm="100000">
                                          <p:val>
                                            <p:strVal val="#ppt_x"/>
                                          </p:val>
                                        </p:tav>
                                      </p:tavLst>
                                    </p:anim>
                                    <p:anim calcmode="lin" valueType="num">
                                      <p:cBhvr>
                                        <p:cTn id="83" dur="664" tmFilter="0.0,0.0; 0.25,0.07; 0.50,0.2; 0.75,0.467; 1.0,1.0">
                                          <p:stCondLst>
                                            <p:cond delay="0"/>
                                          </p:stCondLst>
                                        </p:cTn>
                                        <p:tgtEl>
                                          <p:spTgt spid="85"/>
                                        </p:tgtEl>
                                        <p:attrNameLst>
                                          <p:attrName>ppt_y</p:attrName>
                                        </p:attrNameLst>
                                      </p:cBhvr>
                                      <p:tavLst>
                                        <p:tav tm="0" fmla="#ppt_y-sin(pi*$)/3">
                                          <p:val>
                                            <p:fltVal val="0.5"/>
                                          </p:val>
                                        </p:tav>
                                        <p:tav tm="100000">
                                          <p:val>
                                            <p:fltVal val="1"/>
                                          </p:val>
                                        </p:tav>
                                      </p:tavLst>
                                    </p:anim>
                                    <p:anim calcmode="lin" valueType="num">
                                      <p:cBhvr>
                                        <p:cTn id="84" dur="664" tmFilter="0, 0; 0.125,0.2665; 0.25,0.4; 0.375,0.465; 0.5,0.5;  0.625,0.535; 0.75,0.6; 0.875,0.7335; 1,1">
                                          <p:stCondLst>
                                            <p:cond delay="664"/>
                                          </p:stCondLst>
                                        </p:cTn>
                                        <p:tgtEl>
                                          <p:spTgt spid="85"/>
                                        </p:tgtEl>
                                        <p:attrNameLst>
                                          <p:attrName>ppt_y</p:attrName>
                                        </p:attrNameLst>
                                      </p:cBhvr>
                                      <p:tavLst>
                                        <p:tav tm="0" fmla="#ppt_y-sin(pi*$)/9">
                                          <p:val>
                                            <p:fltVal val="0"/>
                                          </p:val>
                                        </p:tav>
                                        <p:tav tm="100000">
                                          <p:val>
                                            <p:fltVal val="1"/>
                                          </p:val>
                                        </p:tav>
                                      </p:tavLst>
                                    </p:anim>
                                    <p:anim calcmode="lin" valueType="num">
                                      <p:cBhvr>
                                        <p:cTn id="85" dur="332" tmFilter="0, 0; 0.125,0.2665; 0.25,0.4; 0.375,0.465; 0.5,0.5;  0.625,0.535; 0.75,0.6; 0.875,0.7335; 1,1">
                                          <p:stCondLst>
                                            <p:cond delay="1324"/>
                                          </p:stCondLst>
                                        </p:cTn>
                                        <p:tgtEl>
                                          <p:spTgt spid="85"/>
                                        </p:tgtEl>
                                        <p:attrNameLst>
                                          <p:attrName>ppt_y</p:attrName>
                                        </p:attrNameLst>
                                      </p:cBhvr>
                                      <p:tavLst>
                                        <p:tav tm="0" fmla="#ppt_y-sin(pi*$)/27">
                                          <p:val>
                                            <p:fltVal val="0"/>
                                          </p:val>
                                        </p:tav>
                                        <p:tav tm="100000">
                                          <p:val>
                                            <p:fltVal val="1"/>
                                          </p:val>
                                        </p:tav>
                                      </p:tavLst>
                                    </p:anim>
                                    <p:anim calcmode="lin" valueType="num">
                                      <p:cBhvr>
                                        <p:cTn id="86" dur="164" tmFilter="0, 0; 0.125,0.2665; 0.25,0.4; 0.375,0.465; 0.5,0.5;  0.625,0.535; 0.75,0.6; 0.875,0.7335; 1,1">
                                          <p:stCondLst>
                                            <p:cond delay="1656"/>
                                          </p:stCondLst>
                                        </p:cTn>
                                        <p:tgtEl>
                                          <p:spTgt spid="85"/>
                                        </p:tgtEl>
                                        <p:attrNameLst>
                                          <p:attrName>ppt_y</p:attrName>
                                        </p:attrNameLst>
                                      </p:cBhvr>
                                      <p:tavLst>
                                        <p:tav tm="0" fmla="#ppt_y-sin(pi*$)/81">
                                          <p:val>
                                            <p:fltVal val="0"/>
                                          </p:val>
                                        </p:tav>
                                        <p:tav tm="100000">
                                          <p:val>
                                            <p:fltVal val="1"/>
                                          </p:val>
                                        </p:tav>
                                      </p:tavLst>
                                    </p:anim>
                                    <p:animScale>
                                      <p:cBhvr>
                                        <p:cTn id="87" dur="26">
                                          <p:stCondLst>
                                            <p:cond delay="650"/>
                                          </p:stCondLst>
                                        </p:cTn>
                                        <p:tgtEl>
                                          <p:spTgt spid="85"/>
                                        </p:tgtEl>
                                      </p:cBhvr>
                                      <p:to x="100000" y="60000"/>
                                    </p:animScale>
                                    <p:animScale>
                                      <p:cBhvr>
                                        <p:cTn id="88" dur="166" decel="50000">
                                          <p:stCondLst>
                                            <p:cond delay="676"/>
                                          </p:stCondLst>
                                        </p:cTn>
                                        <p:tgtEl>
                                          <p:spTgt spid="85"/>
                                        </p:tgtEl>
                                      </p:cBhvr>
                                      <p:to x="100000" y="100000"/>
                                    </p:animScale>
                                    <p:animScale>
                                      <p:cBhvr>
                                        <p:cTn id="89" dur="26">
                                          <p:stCondLst>
                                            <p:cond delay="1312"/>
                                          </p:stCondLst>
                                        </p:cTn>
                                        <p:tgtEl>
                                          <p:spTgt spid="85"/>
                                        </p:tgtEl>
                                      </p:cBhvr>
                                      <p:to x="100000" y="80000"/>
                                    </p:animScale>
                                    <p:animScale>
                                      <p:cBhvr>
                                        <p:cTn id="90" dur="166" decel="50000">
                                          <p:stCondLst>
                                            <p:cond delay="1338"/>
                                          </p:stCondLst>
                                        </p:cTn>
                                        <p:tgtEl>
                                          <p:spTgt spid="85"/>
                                        </p:tgtEl>
                                      </p:cBhvr>
                                      <p:to x="100000" y="100000"/>
                                    </p:animScale>
                                    <p:animScale>
                                      <p:cBhvr>
                                        <p:cTn id="91" dur="26">
                                          <p:stCondLst>
                                            <p:cond delay="1642"/>
                                          </p:stCondLst>
                                        </p:cTn>
                                        <p:tgtEl>
                                          <p:spTgt spid="85"/>
                                        </p:tgtEl>
                                      </p:cBhvr>
                                      <p:to x="100000" y="90000"/>
                                    </p:animScale>
                                    <p:animScale>
                                      <p:cBhvr>
                                        <p:cTn id="92" dur="166" decel="50000">
                                          <p:stCondLst>
                                            <p:cond delay="1668"/>
                                          </p:stCondLst>
                                        </p:cTn>
                                        <p:tgtEl>
                                          <p:spTgt spid="85"/>
                                        </p:tgtEl>
                                      </p:cBhvr>
                                      <p:to x="100000" y="100000"/>
                                    </p:animScale>
                                    <p:animScale>
                                      <p:cBhvr>
                                        <p:cTn id="93" dur="26">
                                          <p:stCondLst>
                                            <p:cond delay="1808"/>
                                          </p:stCondLst>
                                        </p:cTn>
                                        <p:tgtEl>
                                          <p:spTgt spid="85"/>
                                        </p:tgtEl>
                                      </p:cBhvr>
                                      <p:to x="100000" y="95000"/>
                                    </p:animScale>
                                    <p:animScale>
                                      <p:cBhvr>
                                        <p:cTn id="94" dur="166" decel="50000">
                                          <p:stCondLst>
                                            <p:cond delay="1834"/>
                                          </p:stCondLst>
                                        </p:cTn>
                                        <p:tgtEl>
                                          <p:spTgt spid="85"/>
                                        </p:tgtEl>
                                      </p:cBhvr>
                                      <p:to x="100000" y="100000"/>
                                    </p:animScale>
                                  </p:childTnLst>
                                </p:cTn>
                              </p:par>
                              <p:par>
                                <p:cTn id="95" presetID="26" presetClass="entr" presetSubtype="0" fill="hold" nodeType="withEffect">
                                  <p:stCondLst>
                                    <p:cond delay="200"/>
                                  </p:stCondLst>
                                  <p:childTnLst>
                                    <p:set>
                                      <p:cBhvr>
                                        <p:cTn id="96" dur="1" fill="hold">
                                          <p:stCondLst>
                                            <p:cond delay="0"/>
                                          </p:stCondLst>
                                        </p:cTn>
                                        <p:tgtEl>
                                          <p:spTgt spid="86"/>
                                        </p:tgtEl>
                                        <p:attrNameLst>
                                          <p:attrName>style.visibility</p:attrName>
                                        </p:attrNameLst>
                                      </p:cBhvr>
                                      <p:to>
                                        <p:strVal val="visible"/>
                                      </p:to>
                                    </p:set>
                                    <p:animEffect transition="in" filter="wipe(down)">
                                      <p:cBhvr>
                                        <p:cTn id="97" dur="580">
                                          <p:stCondLst>
                                            <p:cond delay="0"/>
                                          </p:stCondLst>
                                        </p:cTn>
                                        <p:tgtEl>
                                          <p:spTgt spid="86"/>
                                        </p:tgtEl>
                                      </p:cBhvr>
                                    </p:animEffect>
                                    <p:anim calcmode="lin" valueType="num">
                                      <p:cBhvr>
                                        <p:cTn id="98" dur="1822" tmFilter="0,0; 0.14,0.36; 0.43,0.73; 0.71,0.91; 1.0,1.0">
                                          <p:stCondLst>
                                            <p:cond delay="0"/>
                                          </p:stCondLst>
                                        </p:cTn>
                                        <p:tgtEl>
                                          <p:spTgt spid="86"/>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86"/>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86"/>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86"/>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86"/>
                                        </p:tgtEl>
                                        <p:attrNameLst>
                                          <p:attrName>ppt_y</p:attrName>
                                        </p:attrNameLst>
                                      </p:cBhvr>
                                      <p:tavLst>
                                        <p:tav tm="0" fmla="#ppt_y-sin(pi*$)/81">
                                          <p:val>
                                            <p:fltVal val="0"/>
                                          </p:val>
                                        </p:tav>
                                        <p:tav tm="100000">
                                          <p:val>
                                            <p:fltVal val="1"/>
                                          </p:val>
                                        </p:tav>
                                      </p:tavLst>
                                    </p:anim>
                                    <p:animScale>
                                      <p:cBhvr>
                                        <p:cTn id="103" dur="26">
                                          <p:stCondLst>
                                            <p:cond delay="650"/>
                                          </p:stCondLst>
                                        </p:cTn>
                                        <p:tgtEl>
                                          <p:spTgt spid="86"/>
                                        </p:tgtEl>
                                      </p:cBhvr>
                                      <p:to x="100000" y="60000"/>
                                    </p:animScale>
                                    <p:animScale>
                                      <p:cBhvr>
                                        <p:cTn id="104" dur="166" decel="50000">
                                          <p:stCondLst>
                                            <p:cond delay="676"/>
                                          </p:stCondLst>
                                        </p:cTn>
                                        <p:tgtEl>
                                          <p:spTgt spid="86"/>
                                        </p:tgtEl>
                                      </p:cBhvr>
                                      <p:to x="100000" y="100000"/>
                                    </p:animScale>
                                    <p:animScale>
                                      <p:cBhvr>
                                        <p:cTn id="105" dur="26">
                                          <p:stCondLst>
                                            <p:cond delay="1312"/>
                                          </p:stCondLst>
                                        </p:cTn>
                                        <p:tgtEl>
                                          <p:spTgt spid="86"/>
                                        </p:tgtEl>
                                      </p:cBhvr>
                                      <p:to x="100000" y="80000"/>
                                    </p:animScale>
                                    <p:animScale>
                                      <p:cBhvr>
                                        <p:cTn id="106" dur="166" decel="50000">
                                          <p:stCondLst>
                                            <p:cond delay="1338"/>
                                          </p:stCondLst>
                                        </p:cTn>
                                        <p:tgtEl>
                                          <p:spTgt spid="86"/>
                                        </p:tgtEl>
                                      </p:cBhvr>
                                      <p:to x="100000" y="100000"/>
                                    </p:animScale>
                                    <p:animScale>
                                      <p:cBhvr>
                                        <p:cTn id="107" dur="26">
                                          <p:stCondLst>
                                            <p:cond delay="1642"/>
                                          </p:stCondLst>
                                        </p:cTn>
                                        <p:tgtEl>
                                          <p:spTgt spid="86"/>
                                        </p:tgtEl>
                                      </p:cBhvr>
                                      <p:to x="100000" y="90000"/>
                                    </p:animScale>
                                    <p:animScale>
                                      <p:cBhvr>
                                        <p:cTn id="108" dur="166" decel="50000">
                                          <p:stCondLst>
                                            <p:cond delay="1668"/>
                                          </p:stCondLst>
                                        </p:cTn>
                                        <p:tgtEl>
                                          <p:spTgt spid="86"/>
                                        </p:tgtEl>
                                      </p:cBhvr>
                                      <p:to x="100000" y="100000"/>
                                    </p:animScale>
                                    <p:animScale>
                                      <p:cBhvr>
                                        <p:cTn id="109" dur="26">
                                          <p:stCondLst>
                                            <p:cond delay="1808"/>
                                          </p:stCondLst>
                                        </p:cTn>
                                        <p:tgtEl>
                                          <p:spTgt spid="86"/>
                                        </p:tgtEl>
                                      </p:cBhvr>
                                      <p:to x="100000" y="95000"/>
                                    </p:animScale>
                                    <p:animScale>
                                      <p:cBhvr>
                                        <p:cTn id="110" dur="166" decel="50000">
                                          <p:stCondLst>
                                            <p:cond delay="1834"/>
                                          </p:stCondLst>
                                        </p:cTn>
                                        <p:tgtEl>
                                          <p:spTgt spid="86"/>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3" presetClass="entr" presetSubtype="10" fill="hold" grpId="0" nodeType="clickEffect">
                                  <p:stCondLst>
                                    <p:cond delay="0"/>
                                  </p:stCondLst>
                                  <p:childTnLst>
                                    <p:set>
                                      <p:cBhvr>
                                        <p:cTn id="114" dur="1" fill="hold">
                                          <p:stCondLst>
                                            <p:cond delay="0"/>
                                          </p:stCondLst>
                                        </p:cTn>
                                        <p:tgtEl>
                                          <p:spTgt spid="90"/>
                                        </p:tgtEl>
                                        <p:attrNameLst>
                                          <p:attrName>style.visibility</p:attrName>
                                        </p:attrNameLst>
                                      </p:cBhvr>
                                      <p:to>
                                        <p:strVal val="visible"/>
                                      </p:to>
                                    </p:set>
                                    <p:animEffect transition="in" filter="blinds(horizontal)">
                                      <p:cBhvr>
                                        <p:cTn id="115" dur="500"/>
                                        <p:tgtEl>
                                          <p:spTgt spid="90"/>
                                        </p:tgtEl>
                                      </p:cBhvr>
                                    </p:animEffect>
                                  </p:childTnLst>
                                </p:cTn>
                              </p:par>
                            </p:childTnLst>
                          </p:cTn>
                        </p:par>
                      </p:childTnLst>
                    </p:cTn>
                  </p:par>
                  <p:par>
                    <p:cTn id="116" fill="hold">
                      <p:stCondLst>
                        <p:cond delay="indefinite"/>
                      </p:stCondLst>
                      <p:childTnLst>
                        <p:par>
                          <p:cTn id="117" fill="hold">
                            <p:stCondLst>
                              <p:cond delay="0"/>
                            </p:stCondLst>
                            <p:childTnLst>
                              <p:par>
                                <p:cTn id="118" presetID="22" presetClass="entr" presetSubtype="1" fill="hold" grpId="0" nodeType="clickEffect">
                                  <p:stCondLst>
                                    <p:cond delay="0"/>
                                  </p:stCondLst>
                                  <p:childTnLst>
                                    <p:set>
                                      <p:cBhvr>
                                        <p:cTn id="119" dur="1" fill="hold">
                                          <p:stCondLst>
                                            <p:cond delay="0"/>
                                          </p:stCondLst>
                                        </p:cTn>
                                        <p:tgtEl>
                                          <p:spTgt spid="100"/>
                                        </p:tgtEl>
                                        <p:attrNameLst>
                                          <p:attrName>style.visibility</p:attrName>
                                        </p:attrNameLst>
                                      </p:cBhvr>
                                      <p:to>
                                        <p:strVal val="visible"/>
                                      </p:to>
                                    </p:set>
                                    <p:animEffect transition="in" filter="wipe(up)">
                                      <p:cBhvr>
                                        <p:cTn id="120" dur="2000"/>
                                        <p:tgtEl>
                                          <p:spTgt spid="100"/>
                                        </p:tgtEl>
                                      </p:cBhvr>
                                    </p:animEffect>
                                  </p:childTnLst>
                                </p:cTn>
                              </p:par>
                              <p:par>
                                <p:cTn id="121" presetID="3" presetClass="entr" presetSubtype="10" fill="hold" nodeType="withEffect">
                                  <p:stCondLst>
                                    <p:cond delay="0"/>
                                  </p:stCondLst>
                                  <p:childTnLst>
                                    <p:set>
                                      <p:cBhvr>
                                        <p:cTn id="122" dur="1" fill="hold">
                                          <p:stCondLst>
                                            <p:cond delay="0"/>
                                          </p:stCondLst>
                                        </p:cTn>
                                        <p:tgtEl>
                                          <p:spTgt spid="101"/>
                                        </p:tgtEl>
                                        <p:attrNameLst>
                                          <p:attrName>style.visibility</p:attrName>
                                        </p:attrNameLst>
                                      </p:cBhvr>
                                      <p:to>
                                        <p:strVal val="visible"/>
                                      </p:to>
                                    </p:set>
                                    <p:animEffect transition="in" filter="blinds(horizontal)">
                                      <p:cBhvr>
                                        <p:cTn id="123" dur="500"/>
                                        <p:tgtEl>
                                          <p:spTgt spid="101"/>
                                        </p:tgtEl>
                                      </p:cBhvr>
                                    </p:animEffect>
                                  </p:childTnLst>
                                </p:cTn>
                              </p:par>
                            </p:childTnLst>
                          </p:cTn>
                        </p:par>
                        <p:par>
                          <p:cTn id="124" fill="hold">
                            <p:stCondLst>
                              <p:cond delay="2000"/>
                            </p:stCondLst>
                            <p:childTnLst>
                              <p:par>
                                <p:cTn id="125" presetID="35" presetClass="emph" presetSubtype="0" repeatCount="3000" fill="hold" grpId="1" nodeType="afterEffect">
                                  <p:stCondLst>
                                    <p:cond delay="0"/>
                                  </p:stCondLst>
                                  <p:childTnLst>
                                    <p:anim calcmode="discrete" valueType="str">
                                      <p:cBhvr>
                                        <p:cTn id="126" dur="500" fill="hold"/>
                                        <p:tgtEl>
                                          <p:spTgt spid="100"/>
                                        </p:tgtEl>
                                        <p:attrNameLst>
                                          <p:attrName>style.visibility</p:attrName>
                                        </p:attrNameLst>
                                      </p:cBhvr>
                                      <p:tavLst>
                                        <p:tav tm="0">
                                          <p:val>
                                            <p:strVal val="hidden"/>
                                          </p:val>
                                        </p:tav>
                                        <p:tav tm="50000">
                                          <p:val>
                                            <p:strVal val="visible"/>
                                          </p:val>
                                        </p:tav>
                                      </p:tavLst>
                                    </p:anim>
                                  </p:childTnLst>
                                </p:cTn>
                              </p:par>
                            </p:childTnLst>
                          </p:cTn>
                        </p:par>
                      </p:childTnLst>
                    </p:cTn>
                  </p:par>
                  <p:par>
                    <p:cTn id="127" fill="hold">
                      <p:stCondLst>
                        <p:cond delay="indefinite"/>
                      </p:stCondLst>
                      <p:childTnLst>
                        <p:par>
                          <p:cTn id="128" fill="hold">
                            <p:stCondLst>
                              <p:cond delay="0"/>
                            </p:stCondLst>
                            <p:childTnLst>
                              <p:par>
                                <p:cTn id="129" presetID="3" presetClass="entr" presetSubtype="10" fill="hold" grpId="0" nodeType="clickEffect">
                                  <p:stCondLst>
                                    <p:cond delay="0"/>
                                  </p:stCondLst>
                                  <p:childTnLst>
                                    <p:set>
                                      <p:cBhvr>
                                        <p:cTn id="130" dur="1" fill="hold">
                                          <p:stCondLst>
                                            <p:cond delay="0"/>
                                          </p:stCondLst>
                                        </p:cTn>
                                        <p:tgtEl>
                                          <p:spTgt spid="104"/>
                                        </p:tgtEl>
                                        <p:attrNameLst>
                                          <p:attrName>style.visibility</p:attrName>
                                        </p:attrNameLst>
                                      </p:cBhvr>
                                      <p:to>
                                        <p:strVal val="visible"/>
                                      </p:to>
                                    </p:set>
                                    <p:animEffect transition="in" filter="blinds(horizontal)">
                                      <p:cBhvr>
                                        <p:cTn id="131" dur="500"/>
                                        <p:tgtEl>
                                          <p:spTgt spid="104"/>
                                        </p:tgtEl>
                                      </p:cBhvr>
                                    </p:animEffect>
                                  </p:childTnLst>
                                </p:cTn>
                              </p:par>
                            </p:childTnLst>
                          </p:cTn>
                        </p:par>
                      </p:childTnLst>
                    </p:cTn>
                  </p:par>
                  <p:par>
                    <p:cTn id="132" fill="hold">
                      <p:stCondLst>
                        <p:cond delay="indefinite"/>
                      </p:stCondLst>
                      <p:childTnLst>
                        <p:par>
                          <p:cTn id="133" fill="hold">
                            <p:stCondLst>
                              <p:cond delay="0"/>
                            </p:stCondLst>
                            <p:childTnLst>
                              <p:par>
                                <p:cTn id="134" presetID="22" presetClass="entr" presetSubtype="4" fill="hold" nodeType="clickEffect">
                                  <p:stCondLst>
                                    <p:cond delay="0"/>
                                  </p:stCondLst>
                                  <p:childTnLst>
                                    <p:set>
                                      <p:cBhvr>
                                        <p:cTn id="135" dur="1" fill="hold">
                                          <p:stCondLst>
                                            <p:cond delay="0"/>
                                          </p:stCondLst>
                                        </p:cTn>
                                        <p:tgtEl>
                                          <p:spTgt spid="80"/>
                                        </p:tgtEl>
                                        <p:attrNameLst>
                                          <p:attrName>style.visibility</p:attrName>
                                        </p:attrNameLst>
                                      </p:cBhvr>
                                      <p:to>
                                        <p:strVal val="visible"/>
                                      </p:to>
                                    </p:set>
                                    <p:animEffect transition="in" filter="wipe(down)">
                                      <p:cBhvr>
                                        <p:cTn id="136" dur="1000"/>
                                        <p:tgtEl>
                                          <p:spTgt spid="80"/>
                                        </p:tgtEl>
                                      </p:cBhvr>
                                    </p:animEffect>
                                  </p:childTnLst>
                                </p:cTn>
                              </p:par>
                            </p:childTnLst>
                          </p:cTn>
                        </p:par>
                      </p:childTnLst>
                    </p:cTn>
                  </p:par>
                  <p:par>
                    <p:cTn id="137" fill="hold">
                      <p:stCondLst>
                        <p:cond delay="indefinite"/>
                      </p:stCondLst>
                      <p:childTnLst>
                        <p:par>
                          <p:cTn id="138" fill="hold">
                            <p:stCondLst>
                              <p:cond delay="0"/>
                            </p:stCondLst>
                            <p:childTnLst>
                              <p:par>
                                <p:cTn id="139" presetID="22" presetClass="entr" presetSubtype="4" fill="hold" nodeType="clickEffect">
                                  <p:stCondLst>
                                    <p:cond delay="0"/>
                                  </p:stCondLst>
                                  <p:childTnLst>
                                    <p:set>
                                      <p:cBhvr>
                                        <p:cTn id="140" dur="1" fill="hold">
                                          <p:stCondLst>
                                            <p:cond delay="0"/>
                                          </p:stCondLst>
                                        </p:cTn>
                                        <p:tgtEl>
                                          <p:spTgt spid="96"/>
                                        </p:tgtEl>
                                        <p:attrNameLst>
                                          <p:attrName>style.visibility</p:attrName>
                                        </p:attrNameLst>
                                      </p:cBhvr>
                                      <p:to>
                                        <p:strVal val="visible"/>
                                      </p:to>
                                    </p:set>
                                    <p:animEffect transition="in" filter="wipe(down)">
                                      <p:cBhvr>
                                        <p:cTn id="141" dur="2000"/>
                                        <p:tgtEl>
                                          <p:spTgt spid="96"/>
                                        </p:tgtEl>
                                      </p:cBhvr>
                                    </p:animEffect>
                                  </p:childTnLst>
                                </p:cTn>
                              </p:par>
                            </p:childTnLst>
                          </p:cTn>
                        </p:par>
                        <p:par>
                          <p:cTn id="142" fill="hold">
                            <p:stCondLst>
                              <p:cond delay="2000"/>
                            </p:stCondLst>
                            <p:childTnLst>
                              <p:par>
                                <p:cTn id="143" presetID="35" presetClass="emph" presetSubtype="0" repeatCount="3000" fill="hold" nodeType="afterEffect">
                                  <p:stCondLst>
                                    <p:cond delay="0"/>
                                  </p:stCondLst>
                                  <p:childTnLst>
                                    <p:anim calcmode="discrete" valueType="str">
                                      <p:cBhvr>
                                        <p:cTn id="144" dur="500" fill="hold"/>
                                        <p:tgtEl>
                                          <p:spTgt spid="96"/>
                                        </p:tgtEl>
                                        <p:attrNameLst>
                                          <p:attrName>style.visibility</p:attrName>
                                        </p:attrNameLst>
                                      </p:cBhvr>
                                      <p:tavLst>
                                        <p:tav tm="0">
                                          <p:val>
                                            <p:strVal val="hidden"/>
                                          </p:val>
                                        </p:tav>
                                        <p:tav tm="50000">
                                          <p:val>
                                            <p:strVal val="visible"/>
                                          </p:val>
                                        </p:tav>
                                      </p:tavLst>
                                    </p:anim>
                                  </p:childTnLst>
                                </p:cTn>
                              </p:par>
                            </p:childTnLst>
                          </p:cTn>
                        </p:par>
                      </p:childTnLst>
                    </p:cTn>
                  </p:par>
                  <p:par>
                    <p:cTn id="145" fill="hold">
                      <p:stCondLst>
                        <p:cond delay="indefinite"/>
                      </p:stCondLst>
                      <p:childTnLst>
                        <p:par>
                          <p:cTn id="146" fill="hold">
                            <p:stCondLst>
                              <p:cond delay="0"/>
                            </p:stCondLst>
                            <p:childTnLst>
                              <p:par>
                                <p:cTn id="147" presetID="22" presetClass="entr" presetSubtype="2" fill="hold" nodeType="clickEffect">
                                  <p:stCondLst>
                                    <p:cond delay="0"/>
                                  </p:stCondLst>
                                  <p:childTnLst>
                                    <p:set>
                                      <p:cBhvr>
                                        <p:cTn id="148" dur="1" fill="hold">
                                          <p:stCondLst>
                                            <p:cond delay="0"/>
                                          </p:stCondLst>
                                        </p:cTn>
                                        <p:tgtEl>
                                          <p:spTgt spid="97"/>
                                        </p:tgtEl>
                                        <p:attrNameLst>
                                          <p:attrName>style.visibility</p:attrName>
                                        </p:attrNameLst>
                                      </p:cBhvr>
                                      <p:to>
                                        <p:strVal val="visible"/>
                                      </p:to>
                                    </p:set>
                                    <p:animEffect transition="in" filter="wipe(right)">
                                      <p:cBhvr>
                                        <p:cTn id="149" dur="2000"/>
                                        <p:tgtEl>
                                          <p:spTgt spid="97"/>
                                        </p:tgtEl>
                                      </p:cBhvr>
                                    </p:animEffect>
                                  </p:childTnLst>
                                </p:cTn>
                              </p:par>
                            </p:childTnLst>
                          </p:cTn>
                        </p:par>
                        <p:par>
                          <p:cTn id="150" fill="hold">
                            <p:stCondLst>
                              <p:cond delay="2000"/>
                            </p:stCondLst>
                            <p:childTnLst>
                              <p:par>
                                <p:cTn id="151" presetID="35" presetClass="emph" presetSubtype="0" repeatCount="3000" fill="hold" nodeType="afterEffect">
                                  <p:stCondLst>
                                    <p:cond delay="0"/>
                                  </p:stCondLst>
                                  <p:childTnLst>
                                    <p:anim calcmode="discrete" valueType="str">
                                      <p:cBhvr>
                                        <p:cTn id="152" dur="500" fill="hold"/>
                                        <p:tgtEl>
                                          <p:spTgt spid="97"/>
                                        </p:tgtEl>
                                        <p:attrNameLst>
                                          <p:attrName>style.visibility</p:attrName>
                                        </p:attrNameLst>
                                      </p:cBhvr>
                                      <p:tavLst>
                                        <p:tav tm="0">
                                          <p:val>
                                            <p:strVal val="hidden"/>
                                          </p:val>
                                        </p:tav>
                                        <p:tav tm="50000">
                                          <p:val>
                                            <p:strVal val="visible"/>
                                          </p:val>
                                        </p:tav>
                                      </p:tavLst>
                                    </p:anim>
                                  </p:childTnLst>
                                </p:cTn>
                              </p:par>
                            </p:childTnLst>
                          </p:cTn>
                        </p:par>
                      </p:childTnLst>
                    </p:cTn>
                  </p:par>
                  <p:par>
                    <p:cTn id="153" fill="hold">
                      <p:stCondLst>
                        <p:cond delay="indefinite"/>
                      </p:stCondLst>
                      <p:childTnLst>
                        <p:par>
                          <p:cTn id="154" fill="hold">
                            <p:stCondLst>
                              <p:cond delay="0"/>
                            </p:stCondLst>
                            <p:childTnLst>
                              <p:par>
                                <p:cTn id="155" presetID="3" presetClass="entr" presetSubtype="10" fill="hold" grpId="0" nodeType="clickEffect">
                                  <p:stCondLst>
                                    <p:cond delay="0"/>
                                  </p:stCondLst>
                                  <p:childTnLst>
                                    <p:set>
                                      <p:cBhvr>
                                        <p:cTn id="156" dur="1" fill="hold">
                                          <p:stCondLst>
                                            <p:cond delay="0"/>
                                          </p:stCondLst>
                                        </p:cTn>
                                        <p:tgtEl>
                                          <p:spTgt spid="106"/>
                                        </p:tgtEl>
                                        <p:attrNameLst>
                                          <p:attrName>style.visibility</p:attrName>
                                        </p:attrNameLst>
                                      </p:cBhvr>
                                      <p:to>
                                        <p:strVal val="visible"/>
                                      </p:to>
                                    </p:set>
                                    <p:animEffect transition="in" filter="blinds(horizontal)">
                                      <p:cBhvr>
                                        <p:cTn id="157" dur="500"/>
                                        <p:tgtEl>
                                          <p:spTgt spid="106"/>
                                        </p:tgtEl>
                                      </p:cBhvr>
                                    </p:animEffect>
                                  </p:childTnLst>
                                </p:cTn>
                              </p:par>
                              <p:par>
                                <p:cTn id="158" presetID="26" presetClass="entr" presetSubtype="0" fill="hold" nodeType="withEffect">
                                  <p:stCondLst>
                                    <p:cond delay="0"/>
                                  </p:stCondLst>
                                  <p:childTnLst>
                                    <p:set>
                                      <p:cBhvr>
                                        <p:cTn id="159" dur="1" fill="hold">
                                          <p:stCondLst>
                                            <p:cond delay="0"/>
                                          </p:stCondLst>
                                        </p:cTn>
                                        <p:tgtEl>
                                          <p:spTgt spid="78"/>
                                        </p:tgtEl>
                                        <p:attrNameLst>
                                          <p:attrName>style.visibility</p:attrName>
                                        </p:attrNameLst>
                                      </p:cBhvr>
                                      <p:to>
                                        <p:strVal val="visible"/>
                                      </p:to>
                                    </p:set>
                                    <p:animEffect transition="in" filter="wipe(down)">
                                      <p:cBhvr>
                                        <p:cTn id="160" dur="580">
                                          <p:stCondLst>
                                            <p:cond delay="0"/>
                                          </p:stCondLst>
                                        </p:cTn>
                                        <p:tgtEl>
                                          <p:spTgt spid="78"/>
                                        </p:tgtEl>
                                      </p:cBhvr>
                                    </p:animEffect>
                                    <p:anim calcmode="lin" valueType="num">
                                      <p:cBhvr>
                                        <p:cTn id="161" dur="1822" tmFilter="0,0; 0.14,0.36; 0.43,0.73; 0.71,0.91; 1.0,1.0">
                                          <p:stCondLst>
                                            <p:cond delay="0"/>
                                          </p:stCondLst>
                                        </p:cTn>
                                        <p:tgtEl>
                                          <p:spTgt spid="78"/>
                                        </p:tgtEl>
                                        <p:attrNameLst>
                                          <p:attrName>ppt_x</p:attrName>
                                        </p:attrNameLst>
                                      </p:cBhvr>
                                      <p:tavLst>
                                        <p:tav tm="0">
                                          <p:val>
                                            <p:strVal val="#ppt_x-0.25"/>
                                          </p:val>
                                        </p:tav>
                                        <p:tav tm="100000">
                                          <p:val>
                                            <p:strVal val="#ppt_x"/>
                                          </p:val>
                                        </p:tav>
                                      </p:tavLst>
                                    </p:anim>
                                    <p:anim calcmode="lin" valueType="num">
                                      <p:cBhvr>
                                        <p:cTn id="162" dur="664" tmFilter="0.0,0.0; 0.25,0.07; 0.50,0.2; 0.75,0.467; 1.0,1.0">
                                          <p:stCondLst>
                                            <p:cond delay="0"/>
                                          </p:stCondLst>
                                        </p:cTn>
                                        <p:tgtEl>
                                          <p:spTgt spid="78"/>
                                        </p:tgtEl>
                                        <p:attrNameLst>
                                          <p:attrName>ppt_y</p:attrName>
                                        </p:attrNameLst>
                                      </p:cBhvr>
                                      <p:tavLst>
                                        <p:tav tm="0" fmla="#ppt_y-sin(pi*$)/3">
                                          <p:val>
                                            <p:fltVal val="0.5"/>
                                          </p:val>
                                        </p:tav>
                                        <p:tav tm="100000">
                                          <p:val>
                                            <p:fltVal val="1"/>
                                          </p:val>
                                        </p:tav>
                                      </p:tavLst>
                                    </p:anim>
                                    <p:anim calcmode="lin" valueType="num">
                                      <p:cBhvr>
                                        <p:cTn id="163" dur="664" tmFilter="0, 0; 0.125,0.2665; 0.25,0.4; 0.375,0.465; 0.5,0.5;  0.625,0.535; 0.75,0.6; 0.875,0.7335; 1,1">
                                          <p:stCondLst>
                                            <p:cond delay="664"/>
                                          </p:stCondLst>
                                        </p:cTn>
                                        <p:tgtEl>
                                          <p:spTgt spid="78"/>
                                        </p:tgtEl>
                                        <p:attrNameLst>
                                          <p:attrName>ppt_y</p:attrName>
                                        </p:attrNameLst>
                                      </p:cBhvr>
                                      <p:tavLst>
                                        <p:tav tm="0" fmla="#ppt_y-sin(pi*$)/9">
                                          <p:val>
                                            <p:fltVal val="0"/>
                                          </p:val>
                                        </p:tav>
                                        <p:tav tm="100000">
                                          <p:val>
                                            <p:fltVal val="1"/>
                                          </p:val>
                                        </p:tav>
                                      </p:tavLst>
                                    </p:anim>
                                    <p:anim calcmode="lin" valueType="num">
                                      <p:cBhvr>
                                        <p:cTn id="164" dur="332" tmFilter="0, 0; 0.125,0.2665; 0.25,0.4; 0.375,0.465; 0.5,0.5;  0.625,0.535; 0.75,0.6; 0.875,0.7335; 1,1">
                                          <p:stCondLst>
                                            <p:cond delay="1324"/>
                                          </p:stCondLst>
                                        </p:cTn>
                                        <p:tgtEl>
                                          <p:spTgt spid="78"/>
                                        </p:tgtEl>
                                        <p:attrNameLst>
                                          <p:attrName>ppt_y</p:attrName>
                                        </p:attrNameLst>
                                      </p:cBhvr>
                                      <p:tavLst>
                                        <p:tav tm="0" fmla="#ppt_y-sin(pi*$)/27">
                                          <p:val>
                                            <p:fltVal val="0"/>
                                          </p:val>
                                        </p:tav>
                                        <p:tav tm="100000">
                                          <p:val>
                                            <p:fltVal val="1"/>
                                          </p:val>
                                        </p:tav>
                                      </p:tavLst>
                                    </p:anim>
                                    <p:anim calcmode="lin" valueType="num">
                                      <p:cBhvr>
                                        <p:cTn id="165" dur="164" tmFilter="0, 0; 0.125,0.2665; 0.25,0.4; 0.375,0.465; 0.5,0.5;  0.625,0.535; 0.75,0.6; 0.875,0.7335; 1,1">
                                          <p:stCondLst>
                                            <p:cond delay="1656"/>
                                          </p:stCondLst>
                                        </p:cTn>
                                        <p:tgtEl>
                                          <p:spTgt spid="78"/>
                                        </p:tgtEl>
                                        <p:attrNameLst>
                                          <p:attrName>ppt_y</p:attrName>
                                        </p:attrNameLst>
                                      </p:cBhvr>
                                      <p:tavLst>
                                        <p:tav tm="0" fmla="#ppt_y-sin(pi*$)/81">
                                          <p:val>
                                            <p:fltVal val="0"/>
                                          </p:val>
                                        </p:tav>
                                        <p:tav tm="100000">
                                          <p:val>
                                            <p:fltVal val="1"/>
                                          </p:val>
                                        </p:tav>
                                      </p:tavLst>
                                    </p:anim>
                                    <p:animScale>
                                      <p:cBhvr>
                                        <p:cTn id="166" dur="26">
                                          <p:stCondLst>
                                            <p:cond delay="650"/>
                                          </p:stCondLst>
                                        </p:cTn>
                                        <p:tgtEl>
                                          <p:spTgt spid="78"/>
                                        </p:tgtEl>
                                      </p:cBhvr>
                                      <p:to x="100000" y="60000"/>
                                    </p:animScale>
                                    <p:animScale>
                                      <p:cBhvr>
                                        <p:cTn id="167" dur="166" decel="50000">
                                          <p:stCondLst>
                                            <p:cond delay="676"/>
                                          </p:stCondLst>
                                        </p:cTn>
                                        <p:tgtEl>
                                          <p:spTgt spid="78"/>
                                        </p:tgtEl>
                                      </p:cBhvr>
                                      <p:to x="100000" y="100000"/>
                                    </p:animScale>
                                    <p:animScale>
                                      <p:cBhvr>
                                        <p:cTn id="168" dur="26">
                                          <p:stCondLst>
                                            <p:cond delay="1312"/>
                                          </p:stCondLst>
                                        </p:cTn>
                                        <p:tgtEl>
                                          <p:spTgt spid="78"/>
                                        </p:tgtEl>
                                      </p:cBhvr>
                                      <p:to x="100000" y="80000"/>
                                    </p:animScale>
                                    <p:animScale>
                                      <p:cBhvr>
                                        <p:cTn id="169" dur="166" decel="50000">
                                          <p:stCondLst>
                                            <p:cond delay="1338"/>
                                          </p:stCondLst>
                                        </p:cTn>
                                        <p:tgtEl>
                                          <p:spTgt spid="78"/>
                                        </p:tgtEl>
                                      </p:cBhvr>
                                      <p:to x="100000" y="100000"/>
                                    </p:animScale>
                                    <p:animScale>
                                      <p:cBhvr>
                                        <p:cTn id="170" dur="26">
                                          <p:stCondLst>
                                            <p:cond delay="1642"/>
                                          </p:stCondLst>
                                        </p:cTn>
                                        <p:tgtEl>
                                          <p:spTgt spid="78"/>
                                        </p:tgtEl>
                                      </p:cBhvr>
                                      <p:to x="100000" y="90000"/>
                                    </p:animScale>
                                    <p:animScale>
                                      <p:cBhvr>
                                        <p:cTn id="171" dur="166" decel="50000">
                                          <p:stCondLst>
                                            <p:cond delay="1668"/>
                                          </p:stCondLst>
                                        </p:cTn>
                                        <p:tgtEl>
                                          <p:spTgt spid="78"/>
                                        </p:tgtEl>
                                      </p:cBhvr>
                                      <p:to x="100000" y="100000"/>
                                    </p:animScale>
                                    <p:animScale>
                                      <p:cBhvr>
                                        <p:cTn id="172" dur="26">
                                          <p:stCondLst>
                                            <p:cond delay="1808"/>
                                          </p:stCondLst>
                                        </p:cTn>
                                        <p:tgtEl>
                                          <p:spTgt spid="78"/>
                                        </p:tgtEl>
                                      </p:cBhvr>
                                      <p:to x="100000" y="95000"/>
                                    </p:animScale>
                                    <p:animScale>
                                      <p:cBhvr>
                                        <p:cTn id="173" dur="166" decel="50000">
                                          <p:stCondLst>
                                            <p:cond delay="1834"/>
                                          </p:stCondLst>
                                        </p:cTn>
                                        <p:tgtEl>
                                          <p:spTgt spid="78"/>
                                        </p:tgtEl>
                                      </p:cBhvr>
                                      <p:to x="100000" y="100000"/>
                                    </p:animScale>
                                  </p:childTnLst>
                                </p:cTn>
                              </p:par>
                            </p:childTnLst>
                          </p:cTn>
                        </p:par>
                      </p:childTnLst>
                    </p:cTn>
                  </p:par>
                  <p:par>
                    <p:cTn id="174" fill="hold">
                      <p:stCondLst>
                        <p:cond delay="indefinite"/>
                      </p:stCondLst>
                      <p:childTnLst>
                        <p:par>
                          <p:cTn id="175" fill="hold">
                            <p:stCondLst>
                              <p:cond delay="0"/>
                            </p:stCondLst>
                            <p:childTnLst>
                              <p:par>
                                <p:cTn id="176" presetID="10" presetClass="exit" presetSubtype="0" fill="hold" grpId="2" nodeType="clickEffect">
                                  <p:stCondLst>
                                    <p:cond delay="0"/>
                                  </p:stCondLst>
                                  <p:childTnLst>
                                    <p:animEffect transition="out" filter="fade">
                                      <p:cBhvr>
                                        <p:cTn id="177" dur="2000"/>
                                        <p:tgtEl>
                                          <p:spTgt spid="100"/>
                                        </p:tgtEl>
                                      </p:cBhvr>
                                    </p:animEffect>
                                    <p:set>
                                      <p:cBhvr>
                                        <p:cTn id="178" dur="1" fill="hold">
                                          <p:stCondLst>
                                            <p:cond delay="1999"/>
                                          </p:stCondLst>
                                        </p:cTn>
                                        <p:tgtEl>
                                          <p:spTgt spid="100"/>
                                        </p:tgtEl>
                                        <p:attrNameLst>
                                          <p:attrName>style.visibility</p:attrName>
                                        </p:attrNameLst>
                                      </p:cBhvr>
                                      <p:to>
                                        <p:strVal val="hidden"/>
                                      </p:to>
                                    </p:set>
                                  </p:childTnLst>
                                </p:cTn>
                              </p:par>
                              <p:par>
                                <p:cTn id="179" presetID="10" presetClass="exit" presetSubtype="0" fill="hold" nodeType="withEffect">
                                  <p:stCondLst>
                                    <p:cond delay="0"/>
                                  </p:stCondLst>
                                  <p:childTnLst>
                                    <p:animEffect transition="out" filter="fade">
                                      <p:cBhvr>
                                        <p:cTn id="180" dur="2000"/>
                                        <p:tgtEl>
                                          <p:spTgt spid="97"/>
                                        </p:tgtEl>
                                      </p:cBhvr>
                                    </p:animEffect>
                                    <p:set>
                                      <p:cBhvr>
                                        <p:cTn id="181" dur="1" fill="hold">
                                          <p:stCondLst>
                                            <p:cond delay="1999"/>
                                          </p:stCondLst>
                                        </p:cTn>
                                        <p:tgtEl>
                                          <p:spTgt spid="97"/>
                                        </p:tgtEl>
                                        <p:attrNameLst>
                                          <p:attrName>style.visibility</p:attrName>
                                        </p:attrNameLst>
                                      </p:cBhvr>
                                      <p:to>
                                        <p:strVal val="hidden"/>
                                      </p:to>
                                    </p:set>
                                  </p:childTnLst>
                                </p:cTn>
                              </p:par>
                              <p:par>
                                <p:cTn id="182" presetID="10" presetClass="exit" presetSubtype="0" fill="hold" nodeType="withEffect">
                                  <p:stCondLst>
                                    <p:cond delay="0"/>
                                  </p:stCondLst>
                                  <p:childTnLst>
                                    <p:animEffect transition="out" filter="fade">
                                      <p:cBhvr>
                                        <p:cTn id="183" dur="2000"/>
                                        <p:tgtEl>
                                          <p:spTgt spid="96"/>
                                        </p:tgtEl>
                                      </p:cBhvr>
                                    </p:animEffect>
                                    <p:set>
                                      <p:cBhvr>
                                        <p:cTn id="184" dur="1" fill="hold">
                                          <p:stCondLst>
                                            <p:cond delay="1999"/>
                                          </p:stCondLst>
                                        </p:cTn>
                                        <p:tgtEl>
                                          <p:spTgt spid="96"/>
                                        </p:tgtEl>
                                        <p:attrNameLst>
                                          <p:attrName>style.visibility</p:attrName>
                                        </p:attrNameLst>
                                      </p:cBhvr>
                                      <p:to>
                                        <p:strVal val="hidden"/>
                                      </p:to>
                                    </p:set>
                                  </p:childTnLst>
                                </p:cTn>
                              </p:par>
                              <p:par>
                                <p:cTn id="185" presetID="10" presetClass="exit" presetSubtype="0" fill="hold" nodeType="withEffect">
                                  <p:stCondLst>
                                    <p:cond delay="0"/>
                                  </p:stCondLst>
                                  <p:childTnLst>
                                    <p:animEffect transition="out" filter="fade">
                                      <p:cBhvr>
                                        <p:cTn id="186" dur="2000"/>
                                        <p:tgtEl>
                                          <p:spTgt spid="101"/>
                                        </p:tgtEl>
                                      </p:cBhvr>
                                    </p:animEffect>
                                    <p:set>
                                      <p:cBhvr>
                                        <p:cTn id="187" dur="1" fill="hold">
                                          <p:stCondLst>
                                            <p:cond delay="1999"/>
                                          </p:stCondLst>
                                        </p:cTn>
                                        <p:tgtEl>
                                          <p:spTgt spid="101"/>
                                        </p:tgtEl>
                                        <p:attrNameLst>
                                          <p:attrName>style.visibility</p:attrName>
                                        </p:attrNameLst>
                                      </p:cBhvr>
                                      <p:to>
                                        <p:strVal val="hidden"/>
                                      </p:to>
                                    </p:set>
                                  </p:childTnLst>
                                </p:cTn>
                              </p:par>
                            </p:childTnLst>
                          </p:cTn>
                        </p:par>
                      </p:childTnLst>
                    </p:cTn>
                  </p:par>
                  <p:par>
                    <p:cTn id="188" fill="hold">
                      <p:stCondLst>
                        <p:cond delay="indefinite"/>
                      </p:stCondLst>
                      <p:childTnLst>
                        <p:par>
                          <p:cTn id="189" fill="hold">
                            <p:stCondLst>
                              <p:cond delay="0"/>
                            </p:stCondLst>
                            <p:childTnLst>
                              <p:par>
                                <p:cTn id="190" presetID="10" presetClass="exit" presetSubtype="0" fill="hold" grpId="1" nodeType="clickEffect">
                                  <p:stCondLst>
                                    <p:cond delay="0"/>
                                  </p:stCondLst>
                                  <p:childTnLst>
                                    <p:animEffect transition="out" filter="fade">
                                      <p:cBhvr>
                                        <p:cTn id="191" dur="2000"/>
                                        <p:tgtEl>
                                          <p:spTgt spid="90"/>
                                        </p:tgtEl>
                                      </p:cBhvr>
                                    </p:animEffect>
                                    <p:set>
                                      <p:cBhvr>
                                        <p:cTn id="192" dur="1" fill="hold">
                                          <p:stCondLst>
                                            <p:cond delay="1999"/>
                                          </p:stCondLst>
                                        </p:cTn>
                                        <p:tgtEl>
                                          <p:spTgt spid="90"/>
                                        </p:tgtEl>
                                        <p:attrNameLst>
                                          <p:attrName>style.visibility</p:attrName>
                                        </p:attrNameLst>
                                      </p:cBhvr>
                                      <p:to>
                                        <p:strVal val="hidden"/>
                                      </p:to>
                                    </p:set>
                                  </p:childTnLst>
                                </p:cTn>
                              </p:par>
                              <p:par>
                                <p:cTn id="193" presetID="10" presetClass="exit" presetSubtype="0" fill="hold" grpId="1" nodeType="withEffect">
                                  <p:stCondLst>
                                    <p:cond delay="0"/>
                                  </p:stCondLst>
                                  <p:childTnLst>
                                    <p:animEffect transition="out" filter="fade">
                                      <p:cBhvr>
                                        <p:cTn id="194" dur="2000"/>
                                        <p:tgtEl>
                                          <p:spTgt spid="104"/>
                                        </p:tgtEl>
                                      </p:cBhvr>
                                    </p:animEffect>
                                    <p:set>
                                      <p:cBhvr>
                                        <p:cTn id="195" dur="1" fill="hold">
                                          <p:stCondLst>
                                            <p:cond delay="1999"/>
                                          </p:stCondLst>
                                        </p:cTn>
                                        <p:tgtEl>
                                          <p:spTgt spid="104"/>
                                        </p:tgtEl>
                                        <p:attrNameLst>
                                          <p:attrName>style.visibility</p:attrName>
                                        </p:attrNameLst>
                                      </p:cBhvr>
                                      <p:to>
                                        <p:strVal val="hidden"/>
                                      </p:to>
                                    </p:set>
                                  </p:childTnLst>
                                </p:cTn>
                              </p:par>
                              <p:par>
                                <p:cTn id="196" presetID="10" presetClass="exit" presetSubtype="0" fill="hold" grpId="1" nodeType="withEffect">
                                  <p:stCondLst>
                                    <p:cond delay="0"/>
                                  </p:stCondLst>
                                  <p:childTnLst>
                                    <p:animEffect transition="out" filter="fade">
                                      <p:cBhvr>
                                        <p:cTn id="197" dur="2000"/>
                                        <p:tgtEl>
                                          <p:spTgt spid="106"/>
                                        </p:tgtEl>
                                      </p:cBhvr>
                                    </p:animEffect>
                                    <p:set>
                                      <p:cBhvr>
                                        <p:cTn id="198" dur="1" fill="hold">
                                          <p:stCondLst>
                                            <p:cond delay="1999"/>
                                          </p:stCondLst>
                                        </p:cTn>
                                        <p:tgtEl>
                                          <p:spTgt spid="106"/>
                                        </p:tgtEl>
                                        <p:attrNameLst>
                                          <p:attrName>style.visibility</p:attrName>
                                        </p:attrNameLst>
                                      </p:cBhvr>
                                      <p:to>
                                        <p:strVal val="hidden"/>
                                      </p:to>
                                    </p:set>
                                  </p:childTnLst>
                                </p:cTn>
                              </p:par>
                              <p:par>
                                <p:cTn id="199" presetID="10" presetClass="exit" presetSubtype="0" fill="hold" grpId="1" nodeType="withEffect">
                                  <p:stCondLst>
                                    <p:cond delay="0"/>
                                  </p:stCondLst>
                                  <p:childTnLst>
                                    <p:animEffect transition="out" filter="fade">
                                      <p:cBhvr>
                                        <p:cTn id="200" dur="2000"/>
                                        <p:tgtEl>
                                          <p:spTgt spid="89"/>
                                        </p:tgtEl>
                                      </p:cBhvr>
                                    </p:animEffect>
                                    <p:set>
                                      <p:cBhvr>
                                        <p:cTn id="201" dur="1" fill="hold">
                                          <p:stCondLst>
                                            <p:cond delay="1999"/>
                                          </p:stCondLst>
                                        </p:cTn>
                                        <p:tgtEl>
                                          <p:spTgt spid="89"/>
                                        </p:tgtEl>
                                        <p:attrNameLst>
                                          <p:attrName>style.visibility</p:attrName>
                                        </p:attrNameLst>
                                      </p:cBhvr>
                                      <p:to>
                                        <p:strVal val="hidden"/>
                                      </p:to>
                                    </p:set>
                                  </p:childTnLst>
                                </p:cTn>
                              </p:par>
                              <p:par>
                                <p:cTn id="202" presetID="10" presetClass="entr" presetSubtype="0" fill="hold" grpId="0" nodeType="withEffect">
                                  <p:stCondLst>
                                    <p:cond delay="0"/>
                                  </p:stCondLst>
                                  <p:childTnLst>
                                    <p:set>
                                      <p:cBhvr>
                                        <p:cTn id="203" dur="1" fill="hold">
                                          <p:stCondLst>
                                            <p:cond delay="0"/>
                                          </p:stCondLst>
                                        </p:cTn>
                                        <p:tgtEl>
                                          <p:spTgt spid="94"/>
                                        </p:tgtEl>
                                        <p:attrNameLst>
                                          <p:attrName>style.visibility</p:attrName>
                                        </p:attrNameLst>
                                      </p:cBhvr>
                                      <p:to>
                                        <p:strVal val="visible"/>
                                      </p:to>
                                    </p:set>
                                    <p:animEffect transition="in" filter="fade">
                                      <p:cBhvr>
                                        <p:cTn id="204" dur="2000"/>
                                        <p:tgtEl>
                                          <p:spTgt spid="94"/>
                                        </p:tgtEl>
                                      </p:cBhvr>
                                    </p:animEffect>
                                  </p:childTnLst>
                                </p:cTn>
                              </p:par>
                            </p:childTnLst>
                          </p:cTn>
                        </p:par>
                      </p:childTnLst>
                    </p:cTn>
                  </p:par>
                  <p:par>
                    <p:cTn id="205" fill="hold">
                      <p:stCondLst>
                        <p:cond delay="indefinite"/>
                      </p:stCondLst>
                      <p:childTnLst>
                        <p:par>
                          <p:cTn id="206" fill="hold">
                            <p:stCondLst>
                              <p:cond delay="0"/>
                            </p:stCondLst>
                            <p:childTnLst>
                              <p:par>
                                <p:cTn id="207" presetID="22" presetClass="entr" presetSubtype="1" fill="hold" grpId="0" nodeType="clickEffect">
                                  <p:stCondLst>
                                    <p:cond delay="0"/>
                                  </p:stCondLst>
                                  <p:childTnLst>
                                    <p:set>
                                      <p:cBhvr>
                                        <p:cTn id="208" dur="1" fill="hold">
                                          <p:stCondLst>
                                            <p:cond delay="0"/>
                                          </p:stCondLst>
                                        </p:cTn>
                                        <p:tgtEl>
                                          <p:spTgt spid="107"/>
                                        </p:tgtEl>
                                        <p:attrNameLst>
                                          <p:attrName>style.visibility</p:attrName>
                                        </p:attrNameLst>
                                      </p:cBhvr>
                                      <p:to>
                                        <p:strVal val="visible"/>
                                      </p:to>
                                    </p:set>
                                    <p:animEffect transition="in" filter="wipe(up)">
                                      <p:cBhvr>
                                        <p:cTn id="209" dur="2000"/>
                                        <p:tgtEl>
                                          <p:spTgt spid="107"/>
                                        </p:tgtEl>
                                      </p:cBhvr>
                                    </p:animEffect>
                                  </p:childTnLst>
                                </p:cTn>
                              </p:par>
                              <p:par>
                                <p:cTn id="210" presetID="3" presetClass="entr" presetSubtype="10" fill="hold" nodeType="withEffect">
                                  <p:stCondLst>
                                    <p:cond delay="0"/>
                                  </p:stCondLst>
                                  <p:childTnLst>
                                    <p:set>
                                      <p:cBhvr>
                                        <p:cTn id="211" dur="1" fill="hold">
                                          <p:stCondLst>
                                            <p:cond delay="0"/>
                                          </p:stCondLst>
                                        </p:cTn>
                                        <p:tgtEl>
                                          <p:spTgt spid="108"/>
                                        </p:tgtEl>
                                        <p:attrNameLst>
                                          <p:attrName>style.visibility</p:attrName>
                                        </p:attrNameLst>
                                      </p:cBhvr>
                                      <p:to>
                                        <p:strVal val="visible"/>
                                      </p:to>
                                    </p:set>
                                    <p:animEffect transition="in" filter="blinds(horizontal)">
                                      <p:cBhvr>
                                        <p:cTn id="212" dur="500"/>
                                        <p:tgtEl>
                                          <p:spTgt spid="108"/>
                                        </p:tgtEl>
                                      </p:cBhvr>
                                    </p:animEffect>
                                  </p:childTnLst>
                                </p:cTn>
                              </p:par>
                            </p:childTnLst>
                          </p:cTn>
                        </p:par>
                        <p:par>
                          <p:cTn id="213" fill="hold">
                            <p:stCondLst>
                              <p:cond delay="2000"/>
                            </p:stCondLst>
                            <p:childTnLst>
                              <p:par>
                                <p:cTn id="214" presetID="35" presetClass="emph" presetSubtype="0" repeatCount="3000" fill="hold" grpId="1" nodeType="afterEffect">
                                  <p:stCondLst>
                                    <p:cond delay="0"/>
                                  </p:stCondLst>
                                  <p:childTnLst>
                                    <p:anim calcmode="discrete" valueType="str">
                                      <p:cBhvr>
                                        <p:cTn id="215" dur="500" fill="hold"/>
                                        <p:tgtEl>
                                          <p:spTgt spid="107"/>
                                        </p:tgtEl>
                                        <p:attrNameLst>
                                          <p:attrName>style.visibility</p:attrName>
                                        </p:attrNameLst>
                                      </p:cBhvr>
                                      <p:tavLst>
                                        <p:tav tm="0">
                                          <p:val>
                                            <p:strVal val="hidden"/>
                                          </p:val>
                                        </p:tav>
                                        <p:tav tm="50000">
                                          <p:val>
                                            <p:strVal val="visible"/>
                                          </p:val>
                                        </p:tav>
                                      </p:tavLst>
                                    </p:anim>
                                  </p:childTnLst>
                                </p:cTn>
                              </p:par>
                            </p:childTnLst>
                          </p:cTn>
                        </p:par>
                      </p:childTnLst>
                    </p:cTn>
                  </p:par>
                  <p:par>
                    <p:cTn id="216" fill="hold">
                      <p:stCondLst>
                        <p:cond delay="indefinite"/>
                      </p:stCondLst>
                      <p:childTnLst>
                        <p:par>
                          <p:cTn id="217" fill="hold">
                            <p:stCondLst>
                              <p:cond delay="0"/>
                            </p:stCondLst>
                            <p:childTnLst>
                              <p:par>
                                <p:cTn id="218" presetID="10" presetClass="entr" presetSubtype="0" fill="hold" grpId="0" nodeType="clickEffect">
                                  <p:stCondLst>
                                    <p:cond delay="0"/>
                                  </p:stCondLst>
                                  <p:childTnLst>
                                    <p:set>
                                      <p:cBhvr>
                                        <p:cTn id="219" dur="1" fill="hold">
                                          <p:stCondLst>
                                            <p:cond delay="0"/>
                                          </p:stCondLst>
                                        </p:cTn>
                                        <p:tgtEl>
                                          <p:spTgt spid="109"/>
                                        </p:tgtEl>
                                        <p:attrNameLst>
                                          <p:attrName>style.visibility</p:attrName>
                                        </p:attrNameLst>
                                      </p:cBhvr>
                                      <p:to>
                                        <p:strVal val="visible"/>
                                      </p:to>
                                    </p:set>
                                    <p:animEffect transition="in" filter="fade">
                                      <p:cBhvr>
                                        <p:cTn id="220" dur="2000"/>
                                        <p:tgtEl>
                                          <p:spTgt spid="109"/>
                                        </p:tgtEl>
                                      </p:cBhvr>
                                    </p:animEffect>
                                  </p:childTnLst>
                                </p:cTn>
                              </p:par>
                            </p:childTnLst>
                          </p:cTn>
                        </p:par>
                      </p:childTnLst>
                    </p:cTn>
                  </p:par>
                  <p:par>
                    <p:cTn id="221" fill="hold">
                      <p:stCondLst>
                        <p:cond delay="indefinite"/>
                      </p:stCondLst>
                      <p:childTnLst>
                        <p:par>
                          <p:cTn id="222" fill="hold">
                            <p:stCondLst>
                              <p:cond delay="0"/>
                            </p:stCondLst>
                            <p:childTnLst>
                              <p:par>
                                <p:cTn id="223" presetID="22" presetClass="entr" presetSubtype="4" fill="hold" nodeType="clickEffect">
                                  <p:stCondLst>
                                    <p:cond delay="0"/>
                                  </p:stCondLst>
                                  <p:childTnLst>
                                    <p:set>
                                      <p:cBhvr>
                                        <p:cTn id="224" dur="1" fill="hold">
                                          <p:stCondLst>
                                            <p:cond delay="0"/>
                                          </p:stCondLst>
                                        </p:cTn>
                                        <p:tgtEl>
                                          <p:spTgt spid="110"/>
                                        </p:tgtEl>
                                        <p:attrNameLst>
                                          <p:attrName>style.visibility</p:attrName>
                                        </p:attrNameLst>
                                      </p:cBhvr>
                                      <p:to>
                                        <p:strVal val="visible"/>
                                      </p:to>
                                    </p:set>
                                    <p:animEffect transition="in" filter="wipe(down)">
                                      <p:cBhvr>
                                        <p:cTn id="225" dur="1000"/>
                                        <p:tgtEl>
                                          <p:spTgt spid="110"/>
                                        </p:tgtEl>
                                      </p:cBhvr>
                                    </p:animEffect>
                                  </p:childTnLst>
                                </p:cTn>
                              </p:par>
                            </p:childTnLst>
                          </p:cTn>
                        </p:par>
                      </p:childTnLst>
                    </p:cTn>
                  </p:par>
                  <p:par>
                    <p:cTn id="226" fill="hold">
                      <p:stCondLst>
                        <p:cond delay="indefinite"/>
                      </p:stCondLst>
                      <p:childTnLst>
                        <p:par>
                          <p:cTn id="227" fill="hold">
                            <p:stCondLst>
                              <p:cond delay="0"/>
                            </p:stCondLst>
                            <p:childTnLst>
                              <p:par>
                                <p:cTn id="228" presetID="3" presetClass="entr" presetSubtype="10" fill="hold" grpId="0" nodeType="clickEffect">
                                  <p:stCondLst>
                                    <p:cond delay="0"/>
                                  </p:stCondLst>
                                  <p:childTnLst>
                                    <p:set>
                                      <p:cBhvr>
                                        <p:cTn id="229" dur="1" fill="hold">
                                          <p:stCondLst>
                                            <p:cond delay="0"/>
                                          </p:stCondLst>
                                        </p:cTn>
                                        <p:tgtEl>
                                          <p:spTgt spid="95"/>
                                        </p:tgtEl>
                                        <p:attrNameLst>
                                          <p:attrName>style.visibility</p:attrName>
                                        </p:attrNameLst>
                                      </p:cBhvr>
                                      <p:to>
                                        <p:strVal val="visible"/>
                                      </p:to>
                                    </p:set>
                                    <p:animEffect transition="in" filter="blinds(horizontal)">
                                      <p:cBhvr>
                                        <p:cTn id="230" dur="500"/>
                                        <p:tgtEl>
                                          <p:spTgt spid="95"/>
                                        </p:tgtEl>
                                      </p:cBhvr>
                                    </p:animEffect>
                                  </p:childTnLst>
                                </p:cTn>
                              </p:par>
                            </p:childTnLst>
                          </p:cTn>
                        </p:par>
                      </p:childTnLst>
                    </p:cTn>
                  </p:par>
                  <p:par>
                    <p:cTn id="231" fill="hold">
                      <p:stCondLst>
                        <p:cond delay="indefinite"/>
                      </p:stCondLst>
                      <p:childTnLst>
                        <p:par>
                          <p:cTn id="232" fill="hold">
                            <p:stCondLst>
                              <p:cond delay="0"/>
                            </p:stCondLst>
                            <p:childTnLst>
                              <p:par>
                                <p:cTn id="233" presetID="22" presetClass="entr" presetSubtype="4" fill="hold" nodeType="clickEffect">
                                  <p:stCondLst>
                                    <p:cond delay="0"/>
                                  </p:stCondLst>
                                  <p:childTnLst>
                                    <p:set>
                                      <p:cBhvr>
                                        <p:cTn id="234" dur="1" fill="hold">
                                          <p:stCondLst>
                                            <p:cond delay="0"/>
                                          </p:stCondLst>
                                        </p:cTn>
                                        <p:tgtEl>
                                          <p:spTgt spid="112"/>
                                        </p:tgtEl>
                                        <p:attrNameLst>
                                          <p:attrName>style.visibility</p:attrName>
                                        </p:attrNameLst>
                                      </p:cBhvr>
                                      <p:to>
                                        <p:strVal val="visible"/>
                                      </p:to>
                                    </p:set>
                                    <p:animEffect transition="in" filter="wipe(down)">
                                      <p:cBhvr>
                                        <p:cTn id="235" dur="2000"/>
                                        <p:tgtEl>
                                          <p:spTgt spid="112"/>
                                        </p:tgtEl>
                                      </p:cBhvr>
                                    </p:animEffect>
                                  </p:childTnLst>
                                </p:cTn>
                              </p:par>
                            </p:childTnLst>
                          </p:cTn>
                        </p:par>
                        <p:par>
                          <p:cTn id="236" fill="hold">
                            <p:stCondLst>
                              <p:cond delay="2000"/>
                            </p:stCondLst>
                            <p:childTnLst>
                              <p:par>
                                <p:cTn id="237" presetID="35" presetClass="emph" presetSubtype="0" repeatCount="3000" fill="hold" nodeType="afterEffect">
                                  <p:stCondLst>
                                    <p:cond delay="0"/>
                                  </p:stCondLst>
                                  <p:childTnLst>
                                    <p:anim calcmode="discrete" valueType="str">
                                      <p:cBhvr>
                                        <p:cTn id="238" dur="500" fill="hold"/>
                                        <p:tgtEl>
                                          <p:spTgt spid="112"/>
                                        </p:tgtEl>
                                        <p:attrNameLst>
                                          <p:attrName>style.visibility</p:attrName>
                                        </p:attrNameLst>
                                      </p:cBhvr>
                                      <p:tavLst>
                                        <p:tav tm="0">
                                          <p:val>
                                            <p:strVal val="hidden"/>
                                          </p:val>
                                        </p:tav>
                                        <p:tav tm="50000">
                                          <p:val>
                                            <p:strVal val="visible"/>
                                          </p:val>
                                        </p:tav>
                                      </p:tavLst>
                                    </p:anim>
                                  </p:childTnLst>
                                </p:cTn>
                              </p:par>
                            </p:childTnLst>
                          </p:cTn>
                        </p:par>
                      </p:childTnLst>
                    </p:cTn>
                  </p:par>
                  <p:par>
                    <p:cTn id="239" fill="hold">
                      <p:stCondLst>
                        <p:cond delay="indefinite"/>
                      </p:stCondLst>
                      <p:childTnLst>
                        <p:par>
                          <p:cTn id="240" fill="hold">
                            <p:stCondLst>
                              <p:cond delay="0"/>
                            </p:stCondLst>
                            <p:childTnLst>
                              <p:par>
                                <p:cTn id="241" presetID="22" presetClass="entr" presetSubtype="2" fill="hold" nodeType="clickEffect">
                                  <p:stCondLst>
                                    <p:cond delay="0"/>
                                  </p:stCondLst>
                                  <p:childTnLst>
                                    <p:set>
                                      <p:cBhvr>
                                        <p:cTn id="242" dur="1" fill="hold">
                                          <p:stCondLst>
                                            <p:cond delay="0"/>
                                          </p:stCondLst>
                                        </p:cTn>
                                        <p:tgtEl>
                                          <p:spTgt spid="113"/>
                                        </p:tgtEl>
                                        <p:attrNameLst>
                                          <p:attrName>style.visibility</p:attrName>
                                        </p:attrNameLst>
                                      </p:cBhvr>
                                      <p:to>
                                        <p:strVal val="visible"/>
                                      </p:to>
                                    </p:set>
                                    <p:animEffect transition="in" filter="wipe(right)">
                                      <p:cBhvr>
                                        <p:cTn id="243" dur="2000"/>
                                        <p:tgtEl>
                                          <p:spTgt spid="113"/>
                                        </p:tgtEl>
                                      </p:cBhvr>
                                    </p:animEffect>
                                  </p:childTnLst>
                                </p:cTn>
                              </p:par>
                            </p:childTnLst>
                          </p:cTn>
                        </p:par>
                        <p:par>
                          <p:cTn id="244" fill="hold">
                            <p:stCondLst>
                              <p:cond delay="2000"/>
                            </p:stCondLst>
                            <p:childTnLst>
                              <p:par>
                                <p:cTn id="245" presetID="35" presetClass="emph" presetSubtype="0" repeatCount="3000" fill="hold" nodeType="afterEffect">
                                  <p:stCondLst>
                                    <p:cond delay="0"/>
                                  </p:stCondLst>
                                  <p:childTnLst>
                                    <p:anim calcmode="discrete" valueType="str">
                                      <p:cBhvr>
                                        <p:cTn id="246" dur="500" fill="hold"/>
                                        <p:tgtEl>
                                          <p:spTgt spid="113"/>
                                        </p:tgtEl>
                                        <p:attrNameLst>
                                          <p:attrName>style.visibility</p:attrName>
                                        </p:attrNameLst>
                                      </p:cBhvr>
                                      <p:tavLst>
                                        <p:tav tm="0">
                                          <p:val>
                                            <p:strVal val="hidden"/>
                                          </p:val>
                                        </p:tav>
                                        <p:tav tm="50000">
                                          <p:val>
                                            <p:strVal val="visible"/>
                                          </p:val>
                                        </p:tav>
                                      </p:tavLst>
                                    </p:anim>
                                  </p:childTnLst>
                                </p:cTn>
                              </p:par>
                              <p:par>
                                <p:cTn id="247" presetID="26" presetClass="entr" presetSubtype="0" fill="hold" nodeType="withEffect">
                                  <p:stCondLst>
                                    <p:cond delay="0"/>
                                  </p:stCondLst>
                                  <p:childTnLst>
                                    <p:set>
                                      <p:cBhvr>
                                        <p:cTn id="248" dur="1" fill="hold">
                                          <p:stCondLst>
                                            <p:cond delay="0"/>
                                          </p:stCondLst>
                                        </p:cTn>
                                        <p:tgtEl>
                                          <p:spTgt spid="114"/>
                                        </p:tgtEl>
                                        <p:attrNameLst>
                                          <p:attrName>style.visibility</p:attrName>
                                        </p:attrNameLst>
                                      </p:cBhvr>
                                      <p:to>
                                        <p:strVal val="visible"/>
                                      </p:to>
                                    </p:set>
                                    <p:animEffect transition="in" filter="wipe(down)">
                                      <p:cBhvr>
                                        <p:cTn id="249" dur="580">
                                          <p:stCondLst>
                                            <p:cond delay="0"/>
                                          </p:stCondLst>
                                        </p:cTn>
                                        <p:tgtEl>
                                          <p:spTgt spid="114"/>
                                        </p:tgtEl>
                                      </p:cBhvr>
                                    </p:animEffect>
                                    <p:anim calcmode="lin" valueType="num">
                                      <p:cBhvr>
                                        <p:cTn id="250" dur="1822" tmFilter="0,0; 0.14,0.36; 0.43,0.73; 0.71,0.91; 1.0,1.0">
                                          <p:stCondLst>
                                            <p:cond delay="0"/>
                                          </p:stCondLst>
                                        </p:cTn>
                                        <p:tgtEl>
                                          <p:spTgt spid="114"/>
                                        </p:tgtEl>
                                        <p:attrNameLst>
                                          <p:attrName>ppt_x</p:attrName>
                                        </p:attrNameLst>
                                      </p:cBhvr>
                                      <p:tavLst>
                                        <p:tav tm="0">
                                          <p:val>
                                            <p:strVal val="#ppt_x-0.25"/>
                                          </p:val>
                                        </p:tav>
                                        <p:tav tm="100000">
                                          <p:val>
                                            <p:strVal val="#ppt_x"/>
                                          </p:val>
                                        </p:tav>
                                      </p:tavLst>
                                    </p:anim>
                                    <p:anim calcmode="lin" valueType="num">
                                      <p:cBhvr>
                                        <p:cTn id="251" dur="664" tmFilter="0.0,0.0; 0.25,0.07; 0.50,0.2; 0.75,0.467; 1.0,1.0">
                                          <p:stCondLst>
                                            <p:cond delay="0"/>
                                          </p:stCondLst>
                                        </p:cTn>
                                        <p:tgtEl>
                                          <p:spTgt spid="114"/>
                                        </p:tgtEl>
                                        <p:attrNameLst>
                                          <p:attrName>ppt_y</p:attrName>
                                        </p:attrNameLst>
                                      </p:cBhvr>
                                      <p:tavLst>
                                        <p:tav tm="0" fmla="#ppt_y-sin(pi*$)/3">
                                          <p:val>
                                            <p:fltVal val="0.5"/>
                                          </p:val>
                                        </p:tav>
                                        <p:tav tm="100000">
                                          <p:val>
                                            <p:fltVal val="1"/>
                                          </p:val>
                                        </p:tav>
                                      </p:tavLst>
                                    </p:anim>
                                    <p:anim calcmode="lin" valueType="num">
                                      <p:cBhvr>
                                        <p:cTn id="252" dur="664" tmFilter="0, 0; 0.125,0.2665; 0.25,0.4; 0.375,0.465; 0.5,0.5;  0.625,0.535; 0.75,0.6; 0.875,0.7335; 1,1">
                                          <p:stCondLst>
                                            <p:cond delay="664"/>
                                          </p:stCondLst>
                                        </p:cTn>
                                        <p:tgtEl>
                                          <p:spTgt spid="114"/>
                                        </p:tgtEl>
                                        <p:attrNameLst>
                                          <p:attrName>ppt_y</p:attrName>
                                        </p:attrNameLst>
                                      </p:cBhvr>
                                      <p:tavLst>
                                        <p:tav tm="0" fmla="#ppt_y-sin(pi*$)/9">
                                          <p:val>
                                            <p:fltVal val="0"/>
                                          </p:val>
                                        </p:tav>
                                        <p:tav tm="100000">
                                          <p:val>
                                            <p:fltVal val="1"/>
                                          </p:val>
                                        </p:tav>
                                      </p:tavLst>
                                    </p:anim>
                                    <p:anim calcmode="lin" valueType="num">
                                      <p:cBhvr>
                                        <p:cTn id="253" dur="332" tmFilter="0, 0; 0.125,0.2665; 0.25,0.4; 0.375,0.465; 0.5,0.5;  0.625,0.535; 0.75,0.6; 0.875,0.7335; 1,1">
                                          <p:stCondLst>
                                            <p:cond delay="1324"/>
                                          </p:stCondLst>
                                        </p:cTn>
                                        <p:tgtEl>
                                          <p:spTgt spid="114"/>
                                        </p:tgtEl>
                                        <p:attrNameLst>
                                          <p:attrName>ppt_y</p:attrName>
                                        </p:attrNameLst>
                                      </p:cBhvr>
                                      <p:tavLst>
                                        <p:tav tm="0" fmla="#ppt_y-sin(pi*$)/27">
                                          <p:val>
                                            <p:fltVal val="0"/>
                                          </p:val>
                                        </p:tav>
                                        <p:tav tm="100000">
                                          <p:val>
                                            <p:fltVal val="1"/>
                                          </p:val>
                                        </p:tav>
                                      </p:tavLst>
                                    </p:anim>
                                    <p:anim calcmode="lin" valueType="num">
                                      <p:cBhvr>
                                        <p:cTn id="254" dur="164" tmFilter="0, 0; 0.125,0.2665; 0.25,0.4; 0.375,0.465; 0.5,0.5;  0.625,0.535; 0.75,0.6; 0.875,0.7335; 1,1">
                                          <p:stCondLst>
                                            <p:cond delay="1656"/>
                                          </p:stCondLst>
                                        </p:cTn>
                                        <p:tgtEl>
                                          <p:spTgt spid="114"/>
                                        </p:tgtEl>
                                        <p:attrNameLst>
                                          <p:attrName>ppt_y</p:attrName>
                                        </p:attrNameLst>
                                      </p:cBhvr>
                                      <p:tavLst>
                                        <p:tav tm="0" fmla="#ppt_y-sin(pi*$)/81">
                                          <p:val>
                                            <p:fltVal val="0"/>
                                          </p:val>
                                        </p:tav>
                                        <p:tav tm="100000">
                                          <p:val>
                                            <p:fltVal val="1"/>
                                          </p:val>
                                        </p:tav>
                                      </p:tavLst>
                                    </p:anim>
                                    <p:animScale>
                                      <p:cBhvr>
                                        <p:cTn id="255" dur="26">
                                          <p:stCondLst>
                                            <p:cond delay="650"/>
                                          </p:stCondLst>
                                        </p:cTn>
                                        <p:tgtEl>
                                          <p:spTgt spid="114"/>
                                        </p:tgtEl>
                                      </p:cBhvr>
                                      <p:to x="100000" y="60000"/>
                                    </p:animScale>
                                    <p:animScale>
                                      <p:cBhvr>
                                        <p:cTn id="256" dur="166" decel="50000">
                                          <p:stCondLst>
                                            <p:cond delay="676"/>
                                          </p:stCondLst>
                                        </p:cTn>
                                        <p:tgtEl>
                                          <p:spTgt spid="114"/>
                                        </p:tgtEl>
                                      </p:cBhvr>
                                      <p:to x="100000" y="100000"/>
                                    </p:animScale>
                                    <p:animScale>
                                      <p:cBhvr>
                                        <p:cTn id="257" dur="26">
                                          <p:stCondLst>
                                            <p:cond delay="1312"/>
                                          </p:stCondLst>
                                        </p:cTn>
                                        <p:tgtEl>
                                          <p:spTgt spid="114"/>
                                        </p:tgtEl>
                                      </p:cBhvr>
                                      <p:to x="100000" y="80000"/>
                                    </p:animScale>
                                    <p:animScale>
                                      <p:cBhvr>
                                        <p:cTn id="258" dur="166" decel="50000">
                                          <p:stCondLst>
                                            <p:cond delay="1338"/>
                                          </p:stCondLst>
                                        </p:cTn>
                                        <p:tgtEl>
                                          <p:spTgt spid="114"/>
                                        </p:tgtEl>
                                      </p:cBhvr>
                                      <p:to x="100000" y="100000"/>
                                    </p:animScale>
                                    <p:animScale>
                                      <p:cBhvr>
                                        <p:cTn id="259" dur="26">
                                          <p:stCondLst>
                                            <p:cond delay="1642"/>
                                          </p:stCondLst>
                                        </p:cTn>
                                        <p:tgtEl>
                                          <p:spTgt spid="114"/>
                                        </p:tgtEl>
                                      </p:cBhvr>
                                      <p:to x="100000" y="90000"/>
                                    </p:animScale>
                                    <p:animScale>
                                      <p:cBhvr>
                                        <p:cTn id="260" dur="166" decel="50000">
                                          <p:stCondLst>
                                            <p:cond delay="1668"/>
                                          </p:stCondLst>
                                        </p:cTn>
                                        <p:tgtEl>
                                          <p:spTgt spid="114"/>
                                        </p:tgtEl>
                                      </p:cBhvr>
                                      <p:to x="100000" y="100000"/>
                                    </p:animScale>
                                    <p:animScale>
                                      <p:cBhvr>
                                        <p:cTn id="261" dur="26">
                                          <p:stCondLst>
                                            <p:cond delay="1808"/>
                                          </p:stCondLst>
                                        </p:cTn>
                                        <p:tgtEl>
                                          <p:spTgt spid="114"/>
                                        </p:tgtEl>
                                      </p:cBhvr>
                                      <p:to x="100000" y="95000"/>
                                    </p:animScale>
                                    <p:animScale>
                                      <p:cBhvr>
                                        <p:cTn id="262" dur="166" decel="50000">
                                          <p:stCondLst>
                                            <p:cond delay="1834"/>
                                          </p:stCondLst>
                                        </p:cTn>
                                        <p:tgtEl>
                                          <p:spTgt spid="114"/>
                                        </p:tgtEl>
                                      </p:cBhvr>
                                      <p:to x="100000" y="100000"/>
                                    </p:animScale>
                                  </p:childTnLst>
                                </p:cTn>
                              </p:par>
                            </p:childTnLst>
                          </p:cTn>
                        </p:par>
                      </p:childTnLst>
                    </p:cTn>
                  </p:par>
                  <p:par>
                    <p:cTn id="263" fill="hold">
                      <p:stCondLst>
                        <p:cond delay="indefinite"/>
                      </p:stCondLst>
                      <p:childTnLst>
                        <p:par>
                          <p:cTn id="264" fill="hold">
                            <p:stCondLst>
                              <p:cond delay="0"/>
                            </p:stCondLst>
                            <p:childTnLst>
                              <p:par>
                                <p:cTn id="265" presetID="3" presetClass="entr" presetSubtype="10" fill="hold" grpId="0" nodeType="clickEffect">
                                  <p:stCondLst>
                                    <p:cond delay="0"/>
                                  </p:stCondLst>
                                  <p:childTnLst>
                                    <p:set>
                                      <p:cBhvr>
                                        <p:cTn id="266" dur="1" fill="hold">
                                          <p:stCondLst>
                                            <p:cond delay="0"/>
                                          </p:stCondLst>
                                        </p:cTn>
                                        <p:tgtEl>
                                          <p:spTgt spid="117"/>
                                        </p:tgtEl>
                                        <p:attrNameLst>
                                          <p:attrName>style.visibility</p:attrName>
                                        </p:attrNameLst>
                                      </p:cBhvr>
                                      <p:to>
                                        <p:strVal val="visible"/>
                                      </p:to>
                                    </p:set>
                                    <p:animEffect transition="in" filter="blinds(horizontal)">
                                      <p:cBhvr>
                                        <p:cTn id="267" dur="5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89" grpId="0"/>
      <p:bldP spid="89" grpId="1"/>
      <p:bldP spid="90" grpId="0"/>
      <p:bldP spid="90" grpId="1"/>
      <p:bldP spid="94" grpId="0"/>
      <p:bldP spid="95" grpId="0"/>
      <p:bldP spid="100" grpId="0" animBg="1"/>
      <p:bldP spid="100" grpId="1" animBg="1"/>
      <p:bldP spid="100" grpId="2" animBg="1"/>
      <p:bldP spid="104" grpId="0"/>
      <p:bldP spid="104" grpId="1"/>
      <p:bldP spid="106" grpId="0"/>
      <p:bldP spid="106" grpId="1"/>
      <p:bldP spid="107" grpId="0" animBg="1"/>
      <p:bldP spid="107" grpId="1" animBg="1"/>
      <p:bldP spid="109" grpId="0"/>
      <p:bldP spid="1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1600" y="76200"/>
            <a:ext cx="8686800" cy="3246120"/>
          </a:xfrm>
        </p:spPr>
        <p:txBody>
          <a:bodyPr>
            <a:normAutofit/>
          </a:bodyPr>
          <a:lstStyle/>
          <a:p>
            <a:pPr>
              <a:buNone/>
            </a:pPr>
            <a:r>
              <a:rPr lang="en-CA" dirty="0" smtClean="0"/>
              <a:t>Practice:  The length of an adult crocodile can range from 1meter  to 6.2meters long.  Scientists have associated the jaw length to be in ratio with the full length of an crocodile. Using this information, scientist have predicted the length of a </a:t>
            </a:r>
            <a:r>
              <a:rPr lang="en-CA" dirty="0" err="1" smtClean="0"/>
              <a:t>SuperCroc</a:t>
            </a:r>
            <a:r>
              <a:rPr lang="en-CA" dirty="0" smtClean="0"/>
              <a:t> that lived 110million years ago.  </a:t>
            </a:r>
            <a:br>
              <a:rPr lang="en-CA" dirty="0" smtClean="0"/>
            </a:br>
            <a:r>
              <a:rPr lang="en-CA" dirty="0" smtClean="0"/>
              <a:t>If the jaw length of a </a:t>
            </a:r>
            <a:r>
              <a:rPr lang="en-CA" dirty="0" err="1" smtClean="0"/>
              <a:t>SuperCroc</a:t>
            </a:r>
            <a:r>
              <a:rPr lang="en-CA" dirty="0" smtClean="0"/>
              <a:t> is 1.8m long, use the graph the predict its length:</a:t>
            </a:r>
            <a:endParaRPr lang="en-CA" dirty="0"/>
          </a:p>
        </p:txBody>
      </p:sp>
      <p:pic>
        <p:nvPicPr>
          <p:cNvPr id="4098" name="Picture 2"/>
          <p:cNvPicPr>
            <a:picLocks noChangeAspect="1" noChangeArrowheads="1"/>
          </p:cNvPicPr>
          <p:nvPr/>
        </p:nvPicPr>
        <p:blipFill>
          <a:blip r:embed="rId3" cstate="print"/>
          <a:srcRect/>
          <a:stretch>
            <a:fillRect/>
          </a:stretch>
        </p:blipFill>
        <p:spPr bwMode="auto">
          <a:xfrm>
            <a:off x="5054600" y="3613150"/>
            <a:ext cx="3981450" cy="3114675"/>
          </a:xfrm>
          <a:prstGeom prst="rect">
            <a:avLst/>
          </a:prstGeom>
          <a:noFill/>
          <a:ln w="9525">
            <a:noFill/>
            <a:miter lim="800000"/>
            <a:headEnd/>
            <a:tailEnd/>
          </a:ln>
        </p:spPr>
      </p:pic>
      <p:pic>
        <p:nvPicPr>
          <p:cNvPr id="4099" name="Picture 3"/>
          <p:cNvPicPr>
            <a:picLocks noChangeAspect="1" noChangeArrowheads="1"/>
          </p:cNvPicPr>
          <p:nvPr/>
        </p:nvPicPr>
        <p:blipFill>
          <a:blip r:embed="rId4" cstate="print"/>
          <a:srcRect/>
          <a:stretch>
            <a:fillRect/>
          </a:stretch>
        </p:blipFill>
        <p:spPr bwMode="auto">
          <a:xfrm>
            <a:off x="153725" y="3596640"/>
            <a:ext cx="4809435" cy="2765425"/>
          </a:xfrm>
          <a:prstGeom prst="rect">
            <a:avLst/>
          </a:prstGeom>
          <a:noFill/>
          <a:ln w="9525">
            <a:noFill/>
            <a:miter lim="800000"/>
            <a:headEnd/>
            <a:tailEnd/>
          </a:ln>
        </p:spPr>
      </p:pic>
      <p:pic>
        <p:nvPicPr>
          <p:cNvPr id="4103" name="Picture 7"/>
          <p:cNvPicPr>
            <a:picLocks noChangeAspect="1" noChangeArrowheads="1"/>
          </p:cNvPicPr>
          <p:nvPr/>
        </p:nvPicPr>
        <p:blipFill>
          <a:blip r:embed="rId5" cstate="print"/>
          <a:srcRect/>
          <a:stretch>
            <a:fillRect/>
          </a:stretch>
        </p:blipFill>
        <p:spPr bwMode="auto">
          <a:xfrm>
            <a:off x="233363" y="2961640"/>
            <a:ext cx="7753910" cy="376618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2000"/>
                                        <p:tgtEl>
                                          <p:spTgt spid="4098"/>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4099"/>
                                        </p:tgtEl>
                                        <p:attrNameLst>
                                          <p:attrName>style.visibility</p:attrName>
                                        </p:attrNameLst>
                                      </p:cBhvr>
                                      <p:to>
                                        <p:strVal val="visible"/>
                                      </p:to>
                                    </p:set>
                                    <p:animEffect transition="in" filter="fade">
                                      <p:cBhvr>
                                        <p:cTn id="11" dur="2000"/>
                                        <p:tgtEl>
                                          <p:spTgt spid="409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4103"/>
                                        </p:tgtEl>
                                        <p:attrNameLst>
                                          <p:attrName>style.visibility</p:attrName>
                                        </p:attrNameLst>
                                      </p:cBhvr>
                                      <p:to>
                                        <p:strVal val="visible"/>
                                      </p:to>
                                    </p:set>
                                    <p:animEffect transition="in" filter="fade">
                                      <p:cBhvr>
                                        <p:cTn id="16" dur="2000"/>
                                        <p:tgtEl>
                                          <p:spTgt spid="4103"/>
                                        </p:tgtEl>
                                      </p:cBhvr>
                                    </p:animEffect>
                                  </p:childTnLst>
                                </p:cTn>
                              </p:par>
                              <p:par>
                                <p:cTn id="17" presetID="10" presetClass="exit" presetSubtype="0" fill="hold" nodeType="withEffect">
                                  <p:stCondLst>
                                    <p:cond delay="0"/>
                                  </p:stCondLst>
                                  <p:childTnLst>
                                    <p:animEffect transition="out" filter="fade">
                                      <p:cBhvr>
                                        <p:cTn id="18" dur="2000"/>
                                        <p:tgtEl>
                                          <p:spTgt spid="4098"/>
                                        </p:tgtEl>
                                      </p:cBhvr>
                                    </p:animEffect>
                                    <p:set>
                                      <p:cBhvr>
                                        <p:cTn id="19" dur="1" fill="hold">
                                          <p:stCondLst>
                                            <p:cond delay="1999"/>
                                          </p:stCondLst>
                                        </p:cTn>
                                        <p:tgtEl>
                                          <p:spTgt spid="4098"/>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2000"/>
                                        <p:tgtEl>
                                          <p:spTgt spid="4099"/>
                                        </p:tgtEl>
                                      </p:cBhvr>
                                    </p:animEffect>
                                    <p:set>
                                      <p:cBhvr>
                                        <p:cTn id="22" dur="1" fill="hold">
                                          <p:stCondLst>
                                            <p:cond delay="1999"/>
                                          </p:stCondLst>
                                        </p:cTn>
                                        <p:tgtEl>
                                          <p:spTgt spid="409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5" name="Group 5"/>
          <p:cNvGrpSpPr>
            <a:grpSpLocks noChangeAspect="1"/>
          </p:cNvGrpSpPr>
          <p:nvPr/>
        </p:nvGrpSpPr>
        <p:grpSpPr bwMode="auto">
          <a:xfrm>
            <a:off x="579884" y="734696"/>
            <a:ext cx="5257036" cy="5321779"/>
            <a:chOff x="-384" y="761"/>
            <a:chExt cx="6528" cy="2798"/>
          </a:xfrm>
        </p:grpSpPr>
        <p:sp>
          <p:nvSpPr>
            <p:cNvPr id="5124" name="AutoShape 4"/>
            <p:cNvSpPr>
              <a:spLocks noChangeAspect="1" noChangeArrowheads="1" noTextEdit="1"/>
            </p:cNvSpPr>
            <p:nvPr/>
          </p:nvSpPr>
          <p:spPr bwMode="auto">
            <a:xfrm>
              <a:off x="-384" y="761"/>
              <a:ext cx="6528" cy="27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5126" name="Rectangle 6"/>
            <p:cNvSpPr>
              <a:spLocks noChangeArrowheads="1"/>
            </p:cNvSpPr>
            <p:nvPr/>
          </p:nvSpPr>
          <p:spPr bwMode="auto">
            <a:xfrm>
              <a:off x="-379" y="766"/>
              <a:ext cx="6518" cy="2788"/>
            </a:xfrm>
            <a:prstGeom prst="rect">
              <a:avLst/>
            </a:prstGeom>
            <a:solidFill>
              <a:srgbClr val="FFFFFF"/>
            </a:solidFill>
            <a:ln w="7938">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5127" name="Line 7"/>
            <p:cNvSpPr>
              <a:spLocks noChangeShapeType="1"/>
            </p:cNvSpPr>
            <p:nvPr/>
          </p:nvSpPr>
          <p:spPr bwMode="auto">
            <a:xfrm flipV="1">
              <a:off x="706"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28" name="Line 8"/>
            <p:cNvSpPr>
              <a:spLocks noChangeShapeType="1"/>
            </p:cNvSpPr>
            <p:nvPr/>
          </p:nvSpPr>
          <p:spPr bwMode="auto">
            <a:xfrm flipV="1">
              <a:off x="710"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29" name="Line 9"/>
            <p:cNvSpPr>
              <a:spLocks noChangeShapeType="1"/>
            </p:cNvSpPr>
            <p:nvPr/>
          </p:nvSpPr>
          <p:spPr bwMode="auto">
            <a:xfrm flipV="1">
              <a:off x="1248"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30" name="Line 10"/>
            <p:cNvSpPr>
              <a:spLocks noChangeShapeType="1"/>
            </p:cNvSpPr>
            <p:nvPr/>
          </p:nvSpPr>
          <p:spPr bwMode="auto">
            <a:xfrm flipV="1">
              <a:off x="1253"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31" name="Line 11"/>
            <p:cNvSpPr>
              <a:spLocks noChangeShapeType="1"/>
            </p:cNvSpPr>
            <p:nvPr/>
          </p:nvSpPr>
          <p:spPr bwMode="auto">
            <a:xfrm flipV="1">
              <a:off x="1790"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32" name="Line 12"/>
            <p:cNvSpPr>
              <a:spLocks noChangeShapeType="1"/>
            </p:cNvSpPr>
            <p:nvPr/>
          </p:nvSpPr>
          <p:spPr bwMode="auto">
            <a:xfrm flipV="1">
              <a:off x="1795"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33" name="Line 13"/>
            <p:cNvSpPr>
              <a:spLocks noChangeShapeType="1"/>
            </p:cNvSpPr>
            <p:nvPr/>
          </p:nvSpPr>
          <p:spPr bwMode="auto">
            <a:xfrm flipV="1">
              <a:off x="2333"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34" name="Line 14"/>
            <p:cNvSpPr>
              <a:spLocks noChangeShapeType="1"/>
            </p:cNvSpPr>
            <p:nvPr/>
          </p:nvSpPr>
          <p:spPr bwMode="auto">
            <a:xfrm flipV="1">
              <a:off x="2338"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35" name="Line 15"/>
            <p:cNvSpPr>
              <a:spLocks noChangeShapeType="1"/>
            </p:cNvSpPr>
            <p:nvPr/>
          </p:nvSpPr>
          <p:spPr bwMode="auto">
            <a:xfrm flipV="1">
              <a:off x="2875"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36" name="Line 16"/>
            <p:cNvSpPr>
              <a:spLocks noChangeShapeType="1"/>
            </p:cNvSpPr>
            <p:nvPr/>
          </p:nvSpPr>
          <p:spPr bwMode="auto">
            <a:xfrm flipV="1">
              <a:off x="2880"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37" name="Line 17"/>
            <p:cNvSpPr>
              <a:spLocks noChangeShapeType="1"/>
            </p:cNvSpPr>
            <p:nvPr/>
          </p:nvSpPr>
          <p:spPr bwMode="auto">
            <a:xfrm flipV="1">
              <a:off x="3418"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38" name="Line 18"/>
            <p:cNvSpPr>
              <a:spLocks noChangeShapeType="1"/>
            </p:cNvSpPr>
            <p:nvPr/>
          </p:nvSpPr>
          <p:spPr bwMode="auto">
            <a:xfrm flipV="1">
              <a:off x="3422"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39" name="Line 19"/>
            <p:cNvSpPr>
              <a:spLocks noChangeShapeType="1"/>
            </p:cNvSpPr>
            <p:nvPr/>
          </p:nvSpPr>
          <p:spPr bwMode="auto">
            <a:xfrm flipV="1">
              <a:off x="3960"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40" name="Line 20"/>
            <p:cNvSpPr>
              <a:spLocks noChangeShapeType="1"/>
            </p:cNvSpPr>
            <p:nvPr/>
          </p:nvSpPr>
          <p:spPr bwMode="auto">
            <a:xfrm flipV="1">
              <a:off x="3965"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41" name="Line 21"/>
            <p:cNvSpPr>
              <a:spLocks noChangeShapeType="1"/>
            </p:cNvSpPr>
            <p:nvPr/>
          </p:nvSpPr>
          <p:spPr bwMode="auto">
            <a:xfrm flipV="1">
              <a:off x="4502"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42" name="Line 22"/>
            <p:cNvSpPr>
              <a:spLocks noChangeShapeType="1"/>
            </p:cNvSpPr>
            <p:nvPr/>
          </p:nvSpPr>
          <p:spPr bwMode="auto">
            <a:xfrm flipV="1">
              <a:off x="4507"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43" name="Line 23"/>
            <p:cNvSpPr>
              <a:spLocks noChangeShapeType="1"/>
            </p:cNvSpPr>
            <p:nvPr/>
          </p:nvSpPr>
          <p:spPr bwMode="auto">
            <a:xfrm flipV="1">
              <a:off x="5045"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44" name="Line 24"/>
            <p:cNvSpPr>
              <a:spLocks noChangeShapeType="1"/>
            </p:cNvSpPr>
            <p:nvPr/>
          </p:nvSpPr>
          <p:spPr bwMode="auto">
            <a:xfrm flipV="1">
              <a:off x="5050"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45" name="Line 25"/>
            <p:cNvSpPr>
              <a:spLocks noChangeShapeType="1"/>
            </p:cNvSpPr>
            <p:nvPr/>
          </p:nvSpPr>
          <p:spPr bwMode="auto">
            <a:xfrm flipV="1">
              <a:off x="5587"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46" name="Line 26"/>
            <p:cNvSpPr>
              <a:spLocks noChangeShapeType="1"/>
            </p:cNvSpPr>
            <p:nvPr/>
          </p:nvSpPr>
          <p:spPr bwMode="auto">
            <a:xfrm flipV="1">
              <a:off x="5592"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47" name="Line 27"/>
            <p:cNvSpPr>
              <a:spLocks noChangeShapeType="1"/>
            </p:cNvSpPr>
            <p:nvPr/>
          </p:nvSpPr>
          <p:spPr bwMode="auto">
            <a:xfrm flipV="1">
              <a:off x="6130"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48" name="Line 28"/>
            <p:cNvSpPr>
              <a:spLocks noChangeShapeType="1"/>
            </p:cNvSpPr>
            <p:nvPr/>
          </p:nvSpPr>
          <p:spPr bwMode="auto">
            <a:xfrm flipV="1">
              <a:off x="6134" y="766"/>
              <a:ext cx="1" cy="2783"/>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49" name="Line 29"/>
            <p:cNvSpPr>
              <a:spLocks noChangeShapeType="1"/>
            </p:cNvSpPr>
            <p:nvPr/>
          </p:nvSpPr>
          <p:spPr bwMode="auto">
            <a:xfrm>
              <a:off x="-374" y="3257"/>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50" name="Line 30"/>
            <p:cNvSpPr>
              <a:spLocks noChangeShapeType="1"/>
            </p:cNvSpPr>
            <p:nvPr/>
          </p:nvSpPr>
          <p:spPr bwMode="auto">
            <a:xfrm>
              <a:off x="-374" y="3261"/>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51" name="Line 31"/>
            <p:cNvSpPr>
              <a:spLocks noChangeShapeType="1"/>
            </p:cNvSpPr>
            <p:nvPr/>
          </p:nvSpPr>
          <p:spPr bwMode="auto">
            <a:xfrm>
              <a:off x="-374" y="3065"/>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52" name="Line 32"/>
            <p:cNvSpPr>
              <a:spLocks noChangeShapeType="1"/>
            </p:cNvSpPr>
            <p:nvPr/>
          </p:nvSpPr>
          <p:spPr bwMode="auto">
            <a:xfrm>
              <a:off x="-374" y="3069"/>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53" name="Line 33"/>
            <p:cNvSpPr>
              <a:spLocks noChangeShapeType="1"/>
            </p:cNvSpPr>
            <p:nvPr/>
          </p:nvSpPr>
          <p:spPr bwMode="auto">
            <a:xfrm>
              <a:off x="-374" y="2873"/>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54" name="Line 34"/>
            <p:cNvSpPr>
              <a:spLocks noChangeShapeType="1"/>
            </p:cNvSpPr>
            <p:nvPr/>
          </p:nvSpPr>
          <p:spPr bwMode="auto">
            <a:xfrm>
              <a:off x="-374" y="2877"/>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55" name="Line 35"/>
            <p:cNvSpPr>
              <a:spLocks noChangeShapeType="1"/>
            </p:cNvSpPr>
            <p:nvPr/>
          </p:nvSpPr>
          <p:spPr bwMode="auto">
            <a:xfrm>
              <a:off x="-374" y="2681"/>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56" name="Line 36"/>
            <p:cNvSpPr>
              <a:spLocks noChangeShapeType="1"/>
            </p:cNvSpPr>
            <p:nvPr/>
          </p:nvSpPr>
          <p:spPr bwMode="auto">
            <a:xfrm>
              <a:off x="-374" y="2686"/>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57" name="Line 37"/>
            <p:cNvSpPr>
              <a:spLocks noChangeShapeType="1"/>
            </p:cNvSpPr>
            <p:nvPr/>
          </p:nvSpPr>
          <p:spPr bwMode="auto">
            <a:xfrm>
              <a:off x="-374" y="2489"/>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58" name="Line 38"/>
            <p:cNvSpPr>
              <a:spLocks noChangeShapeType="1"/>
            </p:cNvSpPr>
            <p:nvPr/>
          </p:nvSpPr>
          <p:spPr bwMode="auto">
            <a:xfrm>
              <a:off x="-374" y="2494"/>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59" name="Line 39"/>
            <p:cNvSpPr>
              <a:spLocks noChangeShapeType="1"/>
            </p:cNvSpPr>
            <p:nvPr/>
          </p:nvSpPr>
          <p:spPr bwMode="auto">
            <a:xfrm>
              <a:off x="-374" y="2297"/>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60" name="Line 40"/>
            <p:cNvSpPr>
              <a:spLocks noChangeShapeType="1"/>
            </p:cNvSpPr>
            <p:nvPr/>
          </p:nvSpPr>
          <p:spPr bwMode="auto">
            <a:xfrm>
              <a:off x="-374" y="2302"/>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61" name="Line 41"/>
            <p:cNvSpPr>
              <a:spLocks noChangeShapeType="1"/>
            </p:cNvSpPr>
            <p:nvPr/>
          </p:nvSpPr>
          <p:spPr bwMode="auto">
            <a:xfrm>
              <a:off x="-374" y="2110"/>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62" name="Line 42"/>
            <p:cNvSpPr>
              <a:spLocks noChangeShapeType="1"/>
            </p:cNvSpPr>
            <p:nvPr/>
          </p:nvSpPr>
          <p:spPr bwMode="auto">
            <a:xfrm>
              <a:off x="-374" y="2114"/>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63" name="Line 43"/>
            <p:cNvSpPr>
              <a:spLocks noChangeShapeType="1"/>
            </p:cNvSpPr>
            <p:nvPr/>
          </p:nvSpPr>
          <p:spPr bwMode="auto">
            <a:xfrm>
              <a:off x="-374" y="1918"/>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64" name="Line 44"/>
            <p:cNvSpPr>
              <a:spLocks noChangeShapeType="1"/>
            </p:cNvSpPr>
            <p:nvPr/>
          </p:nvSpPr>
          <p:spPr bwMode="auto">
            <a:xfrm>
              <a:off x="-374" y="1922"/>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65" name="Line 45"/>
            <p:cNvSpPr>
              <a:spLocks noChangeShapeType="1"/>
            </p:cNvSpPr>
            <p:nvPr/>
          </p:nvSpPr>
          <p:spPr bwMode="auto">
            <a:xfrm>
              <a:off x="-374" y="1726"/>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66" name="Line 46"/>
            <p:cNvSpPr>
              <a:spLocks noChangeShapeType="1"/>
            </p:cNvSpPr>
            <p:nvPr/>
          </p:nvSpPr>
          <p:spPr bwMode="auto">
            <a:xfrm>
              <a:off x="-374" y="1730"/>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67" name="Line 47"/>
            <p:cNvSpPr>
              <a:spLocks noChangeShapeType="1"/>
            </p:cNvSpPr>
            <p:nvPr/>
          </p:nvSpPr>
          <p:spPr bwMode="auto">
            <a:xfrm>
              <a:off x="-374" y="1534"/>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68" name="Line 48"/>
            <p:cNvSpPr>
              <a:spLocks noChangeShapeType="1"/>
            </p:cNvSpPr>
            <p:nvPr/>
          </p:nvSpPr>
          <p:spPr bwMode="auto">
            <a:xfrm>
              <a:off x="-374" y="1538"/>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69" name="Line 49"/>
            <p:cNvSpPr>
              <a:spLocks noChangeShapeType="1"/>
            </p:cNvSpPr>
            <p:nvPr/>
          </p:nvSpPr>
          <p:spPr bwMode="auto">
            <a:xfrm>
              <a:off x="-374" y="1342"/>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70" name="Line 50"/>
            <p:cNvSpPr>
              <a:spLocks noChangeShapeType="1"/>
            </p:cNvSpPr>
            <p:nvPr/>
          </p:nvSpPr>
          <p:spPr bwMode="auto">
            <a:xfrm>
              <a:off x="-374" y="1347"/>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71" name="Line 51"/>
            <p:cNvSpPr>
              <a:spLocks noChangeShapeType="1"/>
            </p:cNvSpPr>
            <p:nvPr/>
          </p:nvSpPr>
          <p:spPr bwMode="auto">
            <a:xfrm>
              <a:off x="-374" y="1150"/>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72" name="Line 52"/>
            <p:cNvSpPr>
              <a:spLocks noChangeShapeType="1"/>
            </p:cNvSpPr>
            <p:nvPr/>
          </p:nvSpPr>
          <p:spPr bwMode="auto">
            <a:xfrm>
              <a:off x="-374" y="1155"/>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73" name="Line 53"/>
            <p:cNvSpPr>
              <a:spLocks noChangeShapeType="1"/>
            </p:cNvSpPr>
            <p:nvPr/>
          </p:nvSpPr>
          <p:spPr bwMode="auto">
            <a:xfrm>
              <a:off x="-374" y="958"/>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74" name="Line 54"/>
            <p:cNvSpPr>
              <a:spLocks noChangeShapeType="1"/>
            </p:cNvSpPr>
            <p:nvPr/>
          </p:nvSpPr>
          <p:spPr bwMode="auto">
            <a:xfrm>
              <a:off x="-374" y="963"/>
              <a:ext cx="6513" cy="1"/>
            </a:xfrm>
            <a:prstGeom prst="line">
              <a:avLst/>
            </a:prstGeom>
            <a:noFill/>
            <a:ln w="7938">
              <a:solidFill>
                <a:srgbClr val="808080"/>
              </a:solidFill>
              <a:prstDash val="sysDot"/>
              <a:round/>
              <a:headEnd/>
              <a:tailEnd/>
            </a:ln>
          </p:spPr>
          <p:txBody>
            <a:bodyPr vert="horz" wrap="square" lIns="91440" tIns="45720" rIns="91440" bIns="45720" numCol="1" anchor="t" anchorCtr="0" compatLnSpc="1">
              <a:prstTxWarp prst="textNoShape">
                <a:avLst/>
              </a:prstTxWarp>
            </a:bodyPr>
            <a:lstStyle/>
            <a:p>
              <a:endParaRPr lang="en-CA"/>
            </a:p>
          </p:txBody>
        </p:sp>
        <p:sp>
          <p:nvSpPr>
            <p:cNvPr id="5175" name="Line 55"/>
            <p:cNvSpPr>
              <a:spLocks noChangeShapeType="1"/>
            </p:cNvSpPr>
            <p:nvPr/>
          </p:nvSpPr>
          <p:spPr bwMode="auto">
            <a:xfrm>
              <a:off x="-374" y="3444"/>
              <a:ext cx="6513" cy="1"/>
            </a:xfrm>
            <a:prstGeom prst="line">
              <a:avLst/>
            </a:prstGeom>
            <a:noFill/>
            <a:ln w="7938">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176" name="Line 56"/>
            <p:cNvSpPr>
              <a:spLocks noChangeShapeType="1"/>
            </p:cNvSpPr>
            <p:nvPr/>
          </p:nvSpPr>
          <p:spPr bwMode="auto">
            <a:xfrm>
              <a:off x="-374" y="3449"/>
              <a:ext cx="6513" cy="1"/>
            </a:xfrm>
            <a:prstGeom prst="line">
              <a:avLst/>
            </a:prstGeom>
            <a:noFill/>
            <a:ln w="7938">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177" name="Line 57"/>
            <p:cNvSpPr>
              <a:spLocks noChangeShapeType="1"/>
            </p:cNvSpPr>
            <p:nvPr/>
          </p:nvSpPr>
          <p:spPr bwMode="auto">
            <a:xfrm>
              <a:off x="-374" y="3453"/>
              <a:ext cx="6513" cy="1"/>
            </a:xfrm>
            <a:prstGeom prst="line">
              <a:avLst/>
            </a:prstGeom>
            <a:noFill/>
            <a:ln w="7938">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178" name="Line 58"/>
            <p:cNvSpPr>
              <a:spLocks noChangeShapeType="1"/>
            </p:cNvSpPr>
            <p:nvPr/>
          </p:nvSpPr>
          <p:spPr bwMode="auto">
            <a:xfrm>
              <a:off x="-374" y="3458"/>
              <a:ext cx="6513" cy="1"/>
            </a:xfrm>
            <a:prstGeom prst="line">
              <a:avLst/>
            </a:prstGeom>
            <a:noFill/>
            <a:ln w="7938">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179" name="Rectangle 59"/>
            <p:cNvSpPr>
              <a:spLocks noChangeArrowheads="1"/>
            </p:cNvSpPr>
            <p:nvPr/>
          </p:nvSpPr>
          <p:spPr bwMode="auto">
            <a:xfrm>
              <a:off x="6048" y="3305"/>
              <a:ext cx="72"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1" u="none" strike="noStrike" cap="none" normalizeH="0" baseline="0" smtClean="0">
                  <a:ln>
                    <a:noFill/>
                  </a:ln>
                  <a:solidFill>
                    <a:srgbClr val="000080"/>
                  </a:solidFill>
                  <a:effectLst/>
                  <a:latin typeface="Times New Roman" pitchFamily="18" charset="0"/>
                  <a:cs typeface="Arial" pitchFamily="34" charset="0"/>
                </a:rPr>
                <a:t>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80" name="Freeform 60"/>
            <p:cNvSpPr>
              <a:spLocks/>
            </p:cNvSpPr>
            <p:nvPr/>
          </p:nvSpPr>
          <p:spPr bwMode="auto">
            <a:xfrm>
              <a:off x="6082" y="3405"/>
              <a:ext cx="48" cy="96"/>
            </a:xfrm>
            <a:custGeom>
              <a:avLst/>
              <a:gdLst/>
              <a:ahLst/>
              <a:cxnLst>
                <a:cxn ang="0">
                  <a:pos x="0" y="0"/>
                </a:cxn>
                <a:cxn ang="0">
                  <a:pos x="48" y="48"/>
                </a:cxn>
                <a:cxn ang="0">
                  <a:pos x="0" y="96"/>
                </a:cxn>
                <a:cxn ang="0">
                  <a:pos x="0" y="0"/>
                </a:cxn>
              </a:cxnLst>
              <a:rect l="0" t="0" r="r" b="b"/>
              <a:pathLst>
                <a:path w="48" h="96">
                  <a:moveTo>
                    <a:pt x="0" y="0"/>
                  </a:moveTo>
                  <a:lnTo>
                    <a:pt x="48" y="48"/>
                  </a:lnTo>
                  <a:lnTo>
                    <a:pt x="0" y="96"/>
                  </a:lnTo>
                  <a:lnTo>
                    <a:pt x="0" y="0"/>
                  </a:lnTo>
                  <a:close/>
                </a:path>
              </a:pathLst>
            </a:custGeom>
            <a:solidFill>
              <a:srgbClr val="800000"/>
            </a:solidFill>
            <a:ln w="7938">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181" name="Line 61"/>
            <p:cNvSpPr>
              <a:spLocks noChangeShapeType="1"/>
            </p:cNvSpPr>
            <p:nvPr/>
          </p:nvSpPr>
          <p:spPr bwMode="auto">
            <a:xfrm flipV="1">
              <a:off x="158" y="766"/>
              <a:ext cx="1" cy="2783"/>
            </a:xfrm>
            <a:prstGeom prst="line">
              <a:avLst/>
            </a:prstGeom>
            <a:noFill/>
            <a:ln w="7938">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182" name="Line 62"/>
            <p:cNvSpPr>
              <a:spLocks noChangeShapeType="1"/>
            </p:cNvSpPr>
            <p:nvPr/>
          </p:nvSpPr>
          <p:spPr bwMode="auto">
            <a:xfrm flipV="1">
              <a:off x="163" y="766"/>
              <a:ext cx="1" cy="2783"/>
            </a:xfrm>
            <a:prstGeom prst="line">
              <a:avLst/>
            </a:prstGeom>
            <a:noFill/>
            <a:ln w="7938">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183" name="Line 63"/>
            <p:cNvSpPr>
              <a:spLocks noChangeShapeType="1"/>
            </p:cNvSpPr>
            <p:nvPr/>
          </p:nvSpPr>
          <p:spPr bwMode="auto">
            <a:xfrm flipV="1">
              <a:off x="168" y="766"/>
              <a:ext cx="1" cy="2783"/>
            </a:xfrm>
            <a:prstGeom prst="line">
              <a:avLst/>
            </a:prstGeom>
            <a:noFill/>
            <a:ln w="7938">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184" name="Line 64"/>
            <p:cNvSpPr>
              <a:spLocks noChangeShapeType="1"/>
            </p:cNvSpPr>
            <p:nvPr/>
          </p:nvSpPr>
          <p:spPr bwMode="auto">
            <a:xfrm flipV="1">
              <a:off x="173" y="766"/>
              <a:ext cx="1" cy="2783"/>
            </a:xfrm>
            <a:prstGeom prst="line">
              <a:avLst/>
            </a:prstGeom>
            <a:noFill/>
            <a:ln w="7938">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185" name="Rectangle 65"/>
            <p:cNvSpPr>
              <a:spLocks noChangeArrowheads="1"/>
            </p:cNvSpPr>
            <p:nvPr/>
          </p:nvSpPr>
          <p:spPr bwMode="auto">
            <a:xfrm>
              <a:off x="230" y="756"/>
              <a:ext cx="72"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1" u="none" strike="noStrike" cap="none" normalizeH="0" baseline="0" smtClean="0">
                  <a:ln>
                    <a:noFill/>
                  </a:ln>
                  <a:solidFill>
                    <a:srgbClr val="000080"/>
                  </a:solidFill>
                  <a:effectLst/>
                  <a:latin typeface="Times New Roman" pitchFamily="18" charset="0"/>
                  <a:cs typeface="Arial" pitchFamily="34" charset="0"/>
                </a:rPr>
                <a:t>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86" name="Freeform 66"/>
            <p:cNvSpPr>
              <a:spLocks/>
            </p:cNvSpPr>
            <p:nvPr/>
          </p:nvSpPr>
          <p:spPr bwMode="auto">
            <a:xfrm>
              <a:off x="120" y="771"/>
              <a:ext cx="96" cy="48"/>
            </a:xfrm>
            <a:custGeom>
              <a:avLst/>
              <a:gdLst/>
              <a:ahLst/>
              <a:cxnLst>
                <a:cxn ang="0">
                  <a:pos x="0" y="48"/>
                </a:cxn>
                <a:cxn ang="0">
                  <a:pos x="48" y="0"/>
                </a:cxn>
                <a:cxn ang="0">
                  <a:pos x="96" y="48"/>
                </a:cxn>
                <a:cxn ang="0">
                  <a:pos x="0" y="48"/>
                </a:cxn>
              </a:cxnLst>
              <a:rect l="0" t="0" r="r" b="b"/>
              <a:pathLst>
                <a:path w="96" h="48">
                  <a:moveTo>
                    <a:pt x="0" y="48"/>
                  </a:moveTo>
                  <a:lnTo>
                    <a:pt x="48" y="0"/>
                  </a:lnTo>
                  <a:lnTo>
                    <a:pt x="96" y="48"/>
                  </a:lnTo>
                  <a:lnTo>
                    <a:pt x="0" y="48"/>
                  </a:lnTo>
                  <a:close/>
                </a:path>
              </a:pathLst>
            </a:custGeom>
            <a:solidFill>
              <a:srgbClr val="800000"/>
            </a:solidFill>
            <a:ln w="7938">
              <a:solidFill>
                <a:srgbClr val="80000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187" name="Rectangle 67"/>
            <p:cNvSpPr>
              <a:spLocks noChangeArrowheads="1"/>
            </p:cNvSpPr>
            <p:nvPr/>
          </p:nvSpPr>
          <p:spPr bwMode="auto">
            <a:xfrm>
              <a:off x="-379" y="766"/>
              <a:ext cx="6518" cy="2788"/>
            </a:xfrm>
            <a:prstGeom prst="rect">
              <a:avLst/>
            </a:prstGeom>
            <a:noFill/>
            <a:ln w="15875">
              <a:solidFill>
                <a:srgbClr val="8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5188" name="Rectangle 68"/>
            <p:cNvSpPr>
              <a:spLocks noChangeArrowheads="1"/>
            </p:cNvSpPr>
            <p:nvPr/>
          </p:nvSpPr>
          <p:spPr bwMode="auto">
            <a:xfrm>
              <a:off x="187" y="3487"/>
              <a:ext cx="96"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89" name="Line 69"/>
            <p:cNvSpPr>
              <a:spLocks noChangeShapeType="1"/>
            </p:cNvSpPr>
            <p:nvPr/>
          </p:nvSpPr>
          <p:spPr bwMode="auto">
            <a:xfrm>
              <a:off x="710" y="3425"/>
              <a:ext cx="1" cy="62"/>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190" name="Rectangle 70"/>
            <p:cNvSpPr>
              <a:spLocks noChangeArrowheads="1"/>
            </p:cNvSpPr>
            <p:nvPr/>
          </p:nvSpPr>
          <p:spPr bwMode="auto">
            <a:xfrm>
              <a:off x="638" y="3487"/>
              <a:ext cx="192"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80"/>
                  </a:solidFill>
                  <a:effectLst/>
                  <a:latin typeface="Courier New" pitchFamily="49" charset="0"/>
                  <a:cs typeface="Arial" pitchFamily="34" charset="0"/>
                </a:rPr>
                <a:t>0.2</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191" name="Line 71"/>
            <p:cNvSpPr>
              <a:spLocks noChangeShapeType="1"/>
            </p:cNvSpPr>
            <p:nvPr/>
          </p:nvSpPr>
          <p:spPr bwMode="auto">
            <a:xfrm>
              <a:off x="1253" y="3425"/>
              <a:ext cx="1" cy="62"/>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192" name="Rectangle 72"/>
            <p:cNvSpPr>
              <a:spLocks noChangeArrowheads="1"/>
            </p:cNvSpPr>
            <p:nvPr/>
          </p:nvSpPr>
          <p:spPr bwMode="auto">
            <a:xfrm>
              <a:off x="1181" y="3487"/>
              <a:ext cx="192"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0.4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93" name="Line 73"/>
            <p:cNvSpPr>
              <a:spLocks noChangeShapeType="1"/>
            </p:cNvSpPr>
            <p:nvPr/>
          </p:nvSpPr>
          <p:spPr bwMode="auto">
            <a:xfrm>
              <a:off x="1795" y="3425"/>
              <a:ext cx="1" cy="62"/>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194" name="Rectangle 74"/>
            <p:cNvSpPr>
              <a:spLocks noChangeArrowheads="1"/>
            </p:cNvSpPr>
            <p:nvPr/>
          </p:nvSpPr>
          <p:spPr bwMode="auto">
            <a:xfrm>
              <a:off x="1723" y="3487"/>
              <a:ext cx="192"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0.6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95" name="Line 75"/>
            <p:cNvSpPr>
              <a:spLocks noChangeShapeType="1"/>
            </p:cNvSpPr>
            <p:nvPr/>
          </p:nvSpPr>
          <p:spPr bwMode="auto">
            <a:xfrm>
              <a:off x="2338" y="3425"/>
              <a:ext cx="1" cy="62"/>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196" name="Rectangle 76"/>
            <p:cNvSpPr>
              <a:spLocks noChangeArrowheads="1"/>
            </p:cNvSpPr>
            <p:nvPr/>
          </p:nvSpPr>
          <p:spPr bwMode="auto">
            <a:xfrm>
              <a:off x="2266" y="3487"/>
              <a:ext cx="192"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0.8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97" name="Line 77"/>
            <p:cNvSpPr>
              <a:spLocks noChangeShapeType="1"/>
            </p:cNvSpPr>
            <p:nvPr/>
          </p:nvSpPr>
          <p:spPr bwMode="auto">
            <a:xfrm>
              <a:off x="2880" y="3425"/>
              <a:ext cx="1" cy="62"/>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198" name="Rectangle 78"/>
            <p:cNvSpPr>
              <a:spLocks noChangeArrowheads="1"/>
            </p:cNvSpPr>
            <p:nvPr/>
          </p:nvSpPr>
          <p:spPr bwMode="auto">
            <a:xfrm>
              <a:off x="2885" y="3487"/>
              <a:ext cx="96"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99" name="Line 79"/>
            <p:cNvSpPr>
              <a:spLocks noChangeShapeType="1"/>
            </p:cNvSpPr>
            <p:nvPr/>
          </p:nvSpPr>
          <p:spPr bwMode="auto">
            <a:xfrm>
              <a:off x="3422" y="3425"/>
              <a:ext cx="1" cy="62"/>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200" name="Rectangle 80"/>
            <p:cNvSpPr>
              <a:spLocks noChangeArrowheads="1"/>
            </p:cNvSpPr>
            <p:nvPr/>
          </p:nvSpPr>
          <p:spPr bwMode="auto">
            <a:xfrm>
              <a:off x="3350" y="3487"/>
              <a:ext cx="192"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1.2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01" name="Line 81"/>
            <p:cNvSpPr>
              <a:spLocks noChangeShapeType="1"/>
            </p:cNvSpPr>
            <p:nvPr/>
          </p:nvSpPr>
          <p:spPr bwMode="auto">
            <a:xfrm>
              <a:off x="3965" y="3425"/>
              <a:ext cx="1" cy="62"/>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202" name="Rectangle 82"/>
            <p:cNvSpPr>
              <a:spLocks noChangeArrowheads="1"/>
            </p:cNvSpPr>
            <p:nvPr/>
          </p:nvSpPr>
          <p:spPr bwMode="auto">
            <a:xfrm>
              <a:off x="3893" y="3487"/>
              <a:ext cx="192"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1.4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03" name="Line 83"/>
            <p:cNvSpPr>
              <a:spLocks noChangeShapeType="1"/>
            </p:cNvSpPr>
            <p:nvPr/>
          </p:nvSpPr>
          <p:spPr bwMode="auto">
            <a:xfrm>
              <a:off x="4507" y="3425"/>
              <a:ext cx="1" cy="62"/>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204" name="Rectangle 84"/>
            <p:cNvSpPr>
              <a:spLocks noChangeArrowheads="1"/>
            </p:cNvSpPr>
            <p:nvPr/>
          </p:nvSpPr>
          <p:spPr bwMode="auto">
            <a:xfrm>
              <a:off x="4435" y="3487"/>
              <a:ext cx="192"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1.6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05" name="Line 85"/>
            <p:cNvSpPr>
              <a:spLocks noChangeShapeType="1"/>
            </p:cNvSpPr>
            <p:nvPr/>
          </p:nvSpPr>
          <p:spPr bwMode="auto">
            <a:xfrm>
              <a:off x="5050" y="3425"/>
              <a:ext cx="1" cy="62"/>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206" name="Rectangle 86"/>
            <p:cNvSpPr>
              <a:spLocks noChangeArrowheads="1"/>
            </p:cNvSpPr>
            <p:nvPr/>
          </p:nvSpPr>
          <p:spPr bwMode="auto">
            <a:xfrm>
              <a:off x="4978" y="3487"/>
              <a:ext cx="192"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1.8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07" name="Line 87"/>
            <p:cNvSpPr>
              <a:spLocks noChangeShapeType="1"/>
            </p:cNvSpPr>
            <p:nvPr/>
          </p:nvSpPr>
          <p:spPr bwMode="auto">
            <a:xfrm>
              <a:off x="5592" y="3425"/>
              <a:ext cx="1" cy="62"/>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208" name="Rectangle 88"/>
            <p:cNvSpPr>
              <a:spLocks noChangeArrowheads="1"/>
            </p:cNvSpPr>
            <p:nvPr/>
          </p:nvSpPr>
          <p:spPr bwMode="auto">
            <a:xfrm>
              <a:off x="5597" y="3487"/>
              <a:ext cx="96"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09" name="Line 89"/>
            <p:cNvSpPr>
              <a:spLocks noChangeShapeType="1"/>
            </p:cNvSpPr>
            <p:nvPr/>
          </p:nvSpPr>
          <p:spPr bwMode="auto">
            <a:xfrm>
              <a:off x="6134" y="3425"/>
              <a:ext cx="1" cy="62"/>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210" name="Rectangle 90"/>
            <p:cNvSpPr>
              <a:spLocks noChangeArrowheads="1"/>
            </p:cNvSpPr>
            <p:nvPr/>
          </p:nvSpPr>
          <p:spPr bwMode="auto">
            <a:xfrm>
              <a:off x="6062" y="3487"/>
              <a:ext cx="192"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2.2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11" name="Rectangle 91"/>
            <p:cNvSpPr>
              <a:spLocks noChangeArrowheads="1"/>
            </p:cNvSpPr>
            <p:nvPr/>
          </p:nvSpPr>
          <p:spPr bwMode="auto">
            <a:xfrm>
              <a:off x="86" y="3213"/>
              <a:ext cx="96"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12" name="Line 92"/>
            <p:cNvSpPr>
              <a:spLocks noChangeShapeType="1"/>
            </p:cNvSpPr>
            <p:nvPr/>
          </p:nvSpPr>
          <p:spPr bwMode="auto">
            <a:xfrm>
              <a:off x="139" y="3261"/>
              <a:ext cx="63" cy="1"/>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213" name="Rectangle 93"/>
            <p:cNvSpPr>
              <a:spLocks noChangeArrowheads="1"/>
            </p:cNvSpPr>
            <p:nvPr/>
          </p:nvSpPr>
          <p:spPr bwMode="auto">
            <a:xfrm>
              <a:off x="86" y="3021"/>
              <a:ext cx="96"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14" name="Line 94"/>
            <p:cNvSpPr>
              <a:spLocks noChangeShapeType="1"/>
            </p:cNvSpPr>
            <p:nvPr/>
          </p:nvSpPr>
          <p:spPr bwMode="auto">
            <a:xfrm>
              <a:off x="139" y="3069"/>
              <a:ext cx="63" cy="1"/>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215" name="Rectangle 95"/>
            <p:cNvSpPr>
              <a:spLocks noChangeArrowheads="1"/>
            </p:cNvSpPr>
            <p:nvPr/>
          </p:nvSpPr>
          <p:spPr bwMode="auto">
            <a:xfrm>
              <a:off x="86" y="2830"/>
              <a:ext cx="96"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16" name="Line 96"/>
            <p:cNvSpPr>
              <a:spLocks noChangeShapeType="1"/>
            </p:cNvSpPr>
            <p:nvPr/>
          </p:nvSpPr>
          <p:spPr bwMode="auto">
            <a:xfrm>
              <a:off x="139" y="2877"/>
              <a:ext cx="63" cy="1"/>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217" name="Rectangle 97"/>
            <p:cNvSpPr>
              <a:spLocks noChangeArrowheads="1"/>
            </p:cNvSpPr>
            <p:nvPr/>
          </p:nvSpPr>
          <p:spPr bwMode="auto">
            <a:xfrm>
              <a:off x="86" y="2638"/>
              <a:ext cx="96"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18" name="Line 98"/>
            <p:cNvSpPr>
              <a:spLocks noChangeShapeType="1"/>
            </p:cNvSpPr>
            <p:nvPr/>
          </p:nvSpPr>
          <p:spPr bwMode="auto">
            <a:xfrm>
              <a:off x="139" y="2686"/>
              <a:ext cx="63" cy="1"/>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219" name="Rectangle 99"/>
            <p:cNvSpPr>
              <a:spLocks noChangeArrowheads="1"/>
            </p:cNvSpPr>
            <p:nvPr/>
          </p:nvSpPr>
          <p:spPr bwMode="auto">
            <a:xfrm>
              <a:off x="86" y="2446"/>
              <a:ext cx="96"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20" name="Line 100"/>
            <p:cNvSpPr>
              <a:spLocks noChangeShapeType="1"/>
            </p:cNvSpPr>
            <p:nvPr/>
          </p:nvSpPr>
          <p:spPr bwMode="auto">
            <a:xfrm>
              <a:off x="139" y="2494"/>
              <a:ext cx="63" cy="1"/>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221" name="Rectangle 101"/>
            <p:cNvSpPr>
              <a:spLocks noChangeArrowheads="1"/>
            </p:cNvSpPr>
            <p:nvPr/>
          </p:nvSpPr>
          <p:spPr bwMode="auto">
            <a:xfrm>
              <a:off x="86" y="2254"/>
              <a:ext cx="96"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22" name="Line 102"/>
            <p:cNvSpPr>
              <a:spLocks noChangeShapeType="1"/>
            </p:cNvSpPr>
            <p:nvPr/>
          </p:nvSpPr>
          <p:spPr bwMode="auto">
            <a:xfrm>
              <a:off x="139" y="2302"/>
              <a:ext cx="63" cy="1"/>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223" name="Rectangle 103"/>
            <p:cNvSpPr>
              <a:spLocks noChangeArrowheads="1"/>
            </p:cNvSpPr>
            <p:nvPr/>
          </p:nvSpPr>
          <p:spPr bwMode="auto">
            <a:xfrm>
              <a:off x="86" y="2066"/>
              <a:ext cx="96"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24" name="Line 104"/>
            <p:cNvSpPr>
              <a:spLocks noChangeShapeType="1"/>
            </p:cNvSpPr>
            <p:nvPr/>
          </p:nvSpPr>
          <p:spPr bwMode="auto">
            <a:xfrm>
              <a:off x="139" y="2114"/>
              <a:ext cx="63" cy="1"/>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225" name="Rectangle 105"/>
            <p:cNvSpPr>
              <a:spLocks noChangeArrowheads="1"/>
            </p:cNvSpPr>
            <p:nvPr/>
          </p:nvSpPr>
          <p:spPr bwMode="auto">
            <a:xfrm>
              <a:off x="86" y="1874"/>
              <a:ext cx="96"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26" name="Line 106"/>
            <p:cNvSpPr>
              <a:spLocks noChangeShapeType="1"/>
            </p:cNvSpPr>
            <p:nvPr/>
          </p:nvSpPr>
          <p:spPr bwMode="auto">
            <a:xfrm>
              <a:off x="139" y="1922"/>
              <a:ext cx="63" cy="1"/>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227" name="Rectangle 107"/>
            <p:cNvSpPr>
              <a:spLocks noChangeArrowheads="1"/>
            </p:cNvSpPr>
            <p:nvPr/>
          </p:nvSpPr>
          <p:spPr bwMode="auto">
            <a:xfrm>
              <a:off x="86" y="1682"/>
              <a:ext cx="96"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9</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28" name="Line 108"/>
            <p:cNvSpPr>
              <a:spLocks noChangeShapeType="1"/>
            </p:cNvSpPr>
            <p:nvPr/>
          </p:nvSpPr>
          <p:spPr bwMode="auto">
            <a:xfrm>
              <a:off x="139" y="1730"/>
              <a:ext cx="63" cy="1"/>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229" name="Rectangle 109"/>
            <p:cNvSpPr>
              <a:spLocks noChangeArrowheads="1"/>
            </p:cNvSpPr>
            <p:nvPr/>
          </p:nvSpPr>
          <p:spPr bwMode="auto">
            <a:xfrm>
              <a:off x="38" y="1490"/>
              <a:ext cx="144"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30" name="Line 110"/>
            <p:cNvSpPr>
              <a:spLocks noChangeShapeType="1"/>
            </p:cNvSpPr>
            <p:nvPr/>
          </p:nvSpPr>
          <p:spPr bwMode="auto">
            <a:xfrm>
              <a:off x="139" y="1538"/>
              <a:ext cx="63" cy="1"/>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231" name="Rectangle 111"/>
            <p:cNvSpPr>
              <a:spLocks noChangeArrowheads="1"/>
            </p:cNvSpPr>
            <p:nvPr/>
          </p:nvSpPr>
          <p:spPr bwMode="auto">
            <a:xfrm>
              <a:off x="38" y="1299"/>
              <a:ext cx="144"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11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32" name="Line 112"/>
            <p:cNvSpPr>
              <a:spLocks noChangeShapeType="1"/>
            </p:cNvSpPr>
            <p:nvPr/>
          </p:nvSpPr>
          <p:spPr bwMode="auto">
            <a:xfrm>
              <a:off x="139" y="1347"/>
              <a:ext cx="63" cy="1"/>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233" name="Rectangle 113"/>
            <p:cNvSpPr>
              <a:spLocks noChangeArrowheads="1"/>
            </p:cNvSpPr>
            <p:nvPr/>
          </p:nvSpPr>
          <p:spPr bwMode="auto">
            <a:xfrm>
              <a:off x="38" y="1107"/>
              <a:ext cx="144"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12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34" name="Line 114"/>
            <p:cNvSpPr>
              <a:spLocks noChangeShapeType="1"/>
            </p:cNvSpPr>
            <p:nvPr/>
          </p:nvSpPr>
          <p:spPr bwMode="auto">
            <a:xfrm>
              <a:off x="139" y="1155"/>
              <a:ext cx="63" cy="1"/>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235" name="Rectangle 115"/>
            <p:cNvSpPr>
              <a:spLocks noChangeArrowheads="1"/>
            </p:cNvSpPr>
            <p:nvPr/>
          </p:nvSpPr>
          <p:spPr bwMode="auto">
            <a:xfrm>
              <a:off x="38" y="915"/>
              <a:ext cx="144"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80"/>
                  </a:solidFill>
                  <a:effectLst/>
                  <a:latin typeface="Courier New" pitchFamily="49" charset="0"/>
                  <a:cs typeface="Arial" pitchFamily="34" charset="0"/>
                </a:rPr>
                <a:t>13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36" name="Line 116"/>
            <p:cNvSpPr>
              <a:spLocks noChangeShapeType="1"/>
            </p:cNvSpPr>
            <p:nvPr/>
          </p:nvSpPr>
          <p:spPr bwMode="auto">
            <a:xfrm>
              <a:off x="139" y="963"/>
              <a:ext cx="63" cy="1"/>
            </a:xfrm>
            <a:prstGeom prst="line">
              <a:avLst/>
            </a:prstGeom>
            <a:noFill/>
            <a:ln w="7938">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
          <p:nvSpPr>
            <p:cNvPr id="5237" name="Rectangle 117"/>
            <p:cNvSpPr>
              <a:spLocks noChangeArrowheads="1"/>
            </p:cNvSpPr>
            <p:nvPr/>
          </p:nvSpPr>
          <p:spPr bwMode="auto">
            <a:xfrm>
              <a:off x="-379" y="766"/>
              <a:ext cx="6518" cy="2788"/>
            </a:xfrm>
            <a:prstGeom prst="rect">
              <a:avLst/>
            </a:prstGeom>
            <a:noFill/>
            <a:ln w="15875">
              <a:solidFill>
                <a:srgbClr val="8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CA"/>
            </a:p>
          </p:txBody>
        </p:sp>
      </p:grpSp>
      <p:sp>
        <p:nvSpPr>
          <p:cNvPr id="119" name="TextBox 118"/>
          <p:cNvSpPr txBox="1"/>
          <p:nvPr/>
        </p:nvSpPr>
        <p:spPr>
          <a:xfrm rot="16200000">
            <a:off x="-1214400" y="3352785"/>
            <a:ext cx="3021981" cy="369332"/>
          </a:xfrm>
          <a:prstGeom prst="rect">
            <a:avLst/>
          </a:prstGeom>
          <a:noFill/>
        </p:spPr>
        <p:txBody>
          <a:bodyPr wrap="none" rtlCol="0">
            <a:spAutoFit/>
          </a:bodyPr>
          <a:lstStyle/>
          <a:p>
            <a:r>
              <a:rPr lang="en-CA" b="1" dirty="0" smtClean="0"/>
              <a:t>Full Length of Alligator</a:t>
            </a:r>
            <a:endParaRPr lang="en-CA" b="1" dirty="0"/>
          </a:p>
        </p:txBody>
      </p:sp>
      <p:sp>
        <p:nvSpPr>
          <p:cNvPr id="121" name="TextBox 120"/>
          <p:cNvSpPr txBox="1"/>
          <p:nvPr/>
        </p:nvSpPr>
        <p:spPr>
          <a:xfrm>
            <a:off x="1903367" y="6216134"/>
            <a:ext cx="2765501" cy="369332"/>
          </a:xfrm>
          <a:prstGeom prst="rect">
            <a:avLst/>
          </a:prstGeom>
          <a:noFill/>
        </p:spPr>
        <p:txBody>
          <a:bodyPr wrap="none" rtlCol="0">
            <a:spAutoFit/>
          </a:bodyPr>
          <a:lstStyle/>
          <a:p>
            <a:r>
              <a:rPr lang="en-CA" dirty="0" smtClean="0"/>
              <a:t>Jaw Length of Crocodile</a:t>
            </a:r>
            <a:endParaRPr lang="en-CA" dirty="0"/>
          </a:p>
        </p:txBody>
      </p:sp>
      <p:sp>
        <p:nvSpPr>
          <p:cNvPr id="122" name="Oval 121"/>
          <p:cNvSpPr/>
          <p:nvPr/>
        </p:nvSpPr>
        <p:spPr>
          <a:xfrm>
            <a:off x="4915885" y="1337370"/>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3" name="Oval 122"/>
          <p:cNvSpPr/>
          <p:nvPr/>
        </p:nvSpPr>
        <p:spPr>
          <a:xfrm>
            <a:off x="1922799" y="5398385"/>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4" name="Oval 123"/>
          <p:cNvSpPr/>
          <p:nvPr/>
        </p:nvSpPr>
        <p:spPr>
          <a:xfrm>
            <a:off x="2058035" y="5221605"/>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26" name="Straight Connector 125"/>
          <p:cNvCxnSpPr/>
          <p:nvPr/>
        </p:nvCxnSpPr>
        <p:spPr>
          <a:xfrm flipH="1">
            <a:off x="1903367" y="3216798"/>
            <a:ext cx="1683529" cy="2267315"/>
          </a:xfrm>
          <a:prstGeom prst="line">
            <a:avLst/>
          </a:prstGeom>
          <a:ln w="38100">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128" name="Oval 127"/>
          <p:cNvSpPr/>
          <p:nvPr/>
        </p:nvSpPr>
        <p:spPr>
          <a:xfrm>
            <a:off x="2225675" y="5069205"/>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9" name="Oval 128"/>
          <p:cNvSpPr/>
          <p:nvPr/>
        </p:nvSpPr>
        <p:spPr>
          <a:xfrm>
            <a:off x="2245107" y="4920997"/>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0" name="Oval 129"/>
          <p:cNvSpPr/>
          <p:nvPr/>
        </p:nvSpPr>
        <p:spPr>
          <a:xfrm>
            <a:off x="2395278" y="4783837"/>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3" name="Oval 132"/>
          <p:cNvSpPr/>
          <p:nvPr/>
        </p:nvSpPr>
        <p:spPr>
          <a:xfrm>
            <a:off x="2570671" y="4623053"/>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5" name="Oval 134"/>
          <p:cNvSpPr/>
          <p:nvPr/>
        </p:nvSpPr>
        <p:spPr>
          <a:xfrm>
            <a:off x="2431282" y="4487464"/>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6" name="Oval 135"/>
          <p:cNvSpPr/>
          <p:nvPr/>
        </p:nvSpPr>
        <p:spPr>
          <a:xfrm>
            <a:off x="2459799" y="4633917"/>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7" name="Oval 136"/>
          <p:cNvSpPr/>
          <p:nvPr/>
        </p:nvSpPr>
        <p:spPr>
          <a:xfrm>
            <a:off x="2642679" y="4247577"/>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9" name="Oval 138"/>
          <p:cNvSpPr/>
          <p:nvPr/>
        </p:nvSpPr>
        <p:spPr>
          <a:xfrm>
            <a:off x="2714687" y="4361932"/>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0" name="Oval 139"/>
          <p:cNvSpPr/>
          <p:nvPr/>
        </p:nvSpPr>
        <p:spPr>
          <a:xfrm>
            <a:off x="3325742" y="3363519"/>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1" name="Oval 140"/>
          <p:cNvSpPr/>
          <p:nvPr/>
        </p:nvSpPr>
        <p:spPr>
          <a:xfrm>
            <a:off x="2153667" y="5069205"/>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2" name="Oval 141"/>
          <p:cNvSpPr/>
          <p:nvPr/>
        </p:nvSpPr>
        <p:spPr>
          <a:xfrm>
            <a:off x="2907283" y="4043933"/>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3" name="Oval 142"/>
          <p:cNvSpPr/>
          <p:nvPr/>
        </p:nvSpPr>
        <p:spPr>
          <a:xfrm>
            <a:off x="3325742" y="3559559"/>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6" name="Oval 145"/>
          <p:cNvSpPr/>
          <p:nvPr/>
        </p:nvSpPr>
        <p:spPr>
          <a:xfrm>
            <a:off x="3361746" y="3435527"/>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7" name="Oval 146"/>
          <p:cNvSpPr/>
          <p:nvPr/>
        </p:nvSpPr>
        <p:spPr>
          <a:xfrm>
            <a:off x="2581719" y="4501133"/>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8" name="Oval 147"/>
          <p:cNvSpPr/>
          <p:nvPr/>
        </p:nvSpPr>
        <p:spPr>
          <a:xfrm>
            <a:off x="2835275" y="4350520"/>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9" name="Oval 148"/>
          <p:cNvSpPr/>
          <p:nvPr/>
        </p:nvSpPr>
        <p:spPr>
          <a:xfrm>
            <a:off x="2276663" y="4747833"/>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0" name="Oval 149"/>
          <p:cNvSpPr/>
          <p:nvPr/>
        </p:nvSpPr>
        <p:spPr>
          <a:xfrm>
            <a:off x="2854707" y="4211573"/>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1" name="TextBox 150"/>
          <p:cNvSpPr txBox="1"/>
          <p:nvPr/>
        </p:nvSpPr>
        <p:spPr>
          <a:xfrm>
            <a:off x="5836920" y="725186"/>
            <a:ext cx="3438293" cy="1015663"/>
          </a:xfrm>
          <a:prstGeom prst="rect">
            <a:avLst/>
          </a:prstGeom>
          <a:noFill/>
        </p:spPr>
        <p:txBody>
          <a:bodyPr wrap="square" rtlCol="0">
            <a:spAutoFit/>
          </a:bodyPr>
          <a:lstStyle/>
          <a:p>
            <a:r>
              <a:rPr lang="en-CA" sz="2000" dirty="0" smtClean="0">
                <a:solidFill>
                  <a:srgbClr val="FF0000"/>
                </a:solidFill>
              </a:rPr>
              <a:t>Q: What is the full</a:t>
            </a:r>
            <a:br>
              <a:rPr lang="en-CA" sz="2000" dirty="0" smtClean="0">
                <a:solidFill>
                  <a:srgbClr val="FF0000"/>
                </a:solidFill>
              </a:rPr>
            </a:br>
            <a:r>
              <a:rPr lang="en-CA" sz="2000" dirty="0" smtClean="0">
                <a:solidFill>
                  <a:srgbClr val="FF0000"/>
                </a:solidFill>
              </a:rPr>
              <a:t>length of a super croc</a:t>
            </a:r>
            <a:br>
              <a:rPr lang="en-CA" sz="2000" dirty="0" smtClean="0">
                <a:solidFill>
                  <a:srgbClr val="FF0000"/>
                </a:solidFill>
              </a:rPr>
            </a:br>
            <a:r>
              <a:rPr lang="en-CA" sz="2000" dirty="0" smtClean="0">
                <a:solidFill>
                  <a:srgbClr val="FF0000"/>
                </a:solidFill>
              </a:rPr>
              <a:t>with a jaw length of 1.8m?</a:t>
            </a:r>
            <a:endParaRPr lang="en-CA" sz="2000" dirty="0">
              <a:solidFill>
                <a:srgbClr val="FF0000"/>
              </a:solidFill>
            </a:endParaRPr>
          </a:p>
        </p:txBody>
      </p:sp>
      <p:sp>
        <p:nvSpPr>
          <p:cNvPr id="268" name="TextBox 267"/>
          <p:cNvSpPr txBox="1"/>
          <p:nvPr/>
        </p:nvSpPr>
        <p:spPr>
          <a:xfrm>
            <a:off x="5806440" y="3072146"/>
            <a:ext cx="3438293" cy="1015663"/>
          </a:xfrm>
          <a:prstGeom prst="rect">
            <a:avLst/>
          </a:prstGeom>
          <a:noFill/>
        </p:spPr>
        <p:txBody>
          <a:bodyPr wrap="square" rtlCol="0">
            <a:spAutoFit/>
          </a:bodyPr>
          <a:lstStyle/>
          <a:p>
            <a:r>
              <a:rPr lang="en-CA" sz="2000" dirty="0" smtClean="0">
                <a:solidFill>
                  <a:srgbClr val="FF0000"/>
                </a:solidFill>
              </a:rPr>
              <a:t>Q: What is the jaw length</a:t>
            </a:r>
            <a:br>
              <a:rPr lang="en-CA" sz="2000" dirty="0" smtClean="0">
                <a:solidFill>
                  <a:srgbClr val="FF0000"/>
                </a:solidFill>
              </a:rPr>
            </a:br>
            <a:r>
              <a:rPr lang="en-CA" sz="2000" dirty="0" smtClean="0">
                <a:solidFill>
                  <a:srgbClr val="FF0000"/>
                </a:solidFill>
              </a:rPr>
              <a:t>of a crocodile that is 6m</a:t>
            </a:r>
            <a:br>
              <a:rPr lang="en-CA" sz="2000" dirty="0" smtClean="0">
                <a:solidFill>
                  <a:srgbClr val="FF0000"/>
                </a:solidFill>
              </a:rPr>
            </a:br>
            <a:r>
              <a:rPr lang="en-CA" sz="2000" dirty="0" smtClean="0">
                <a:solidFill>
                  <a:srgbClr val="FF0000"/>
                </a:solidFill>
              </a:rPr>
              <a:t>long?</a:t>
            </a:r>
            <a:endParaRPr lang="en-CA" sz="2000" dirty="0">
              <a:solidFill>
                <a:srgbClr val="FF0000"/>
              </a:solidFill>
            </a:endParaRPr>
          </a:p>
        </p:txBody>
      </p:sp>
      <p:sp>
        <p:nvSpPr>
          <p:cNvPr id="269" name="TextBox 268"/>
          <p:cNvSpPr txBox="1"/>
          <p:nvPr/>
        </p:nvSpPr>
        <p:spPr>
          <a:xfrm>
            <a:off x="5836920" y="4870466"/>
            <a:ext cx="3438293" cy="1015663"/>
          </a:xfrm>
          <a:prstGeom prst="rect">
            <a:avLst/>
          </a:prstGeom>
          <a:noFill/>
        </p:spPr>
        <p:txBody>
          <a:bodyPr wrap="square" rtlCol="0">
            <a:spAutoFit/>
          </a:bodyPr>
          <a:lstStyle/>
          <a:p>
            <a:r>
              <a:rPr lang="en-CA" sz="2000" dirty="0" smtClean="0">
                <a:solidFill>
                  <a:srgbClr val="FF0000"/>
                </a:solidFill>
              </a:rPr>
              <a:t>Q: What is the jaw length</a:t>
            </a:r>
            <a:br>
              <a:rPr lang="en-CA" sz="2000" dirty="0" smtClean="0">
                <a:solidFill>
                  <a:srgbClr val="FF0000"/>
                </a:solidFill>
              </a:rPr>
            </a:br>
            <a:r>
              <a:rPr lang="en-CA" sz="2000" dirty="0" smtClean="0">
                <a:solidFill>
                  <a:srgbClr val="FF0000"/>
                </a:solidFill>
              </a:rPr>
              <a:t>of a crocodile that is 6m</a:t>
            </a:r>
            <a:br>
              <a:rPr lang="en-CA" sz="2000" dirty="0" smtClean="0">
                <a:solidFill>
                  <a:srgbClr val="FF0000"/>
                </a:solidFill>
              </a:rPr>
            </a:br>
            <a:r>
              <a:rPr lang="en-CA" sz="2000" dirty="0" smtClean="0">
                <a:solidFill>
                  <a:srgbClr val="FF0000"/>
                </a:solidFill>
              </a:rPr>
              <a:t>long?</a:t>
            </a:r>
            <a:endParaRPr lang="en-CA" sz="2000" dirty="0">
              <a:solidFill>
                <a:srgbClr val="FF0000"/>
              </a:solidFill>
            </a:endParaRPr>
          </a:p>
        </p:txBody>
      </p:sp>
      <p:cxnSp>
        <p:nvCxnSpPr>
          <p:cNvPr id="271" name="Straight Connector 270"/>
          <p:cNvCxnSpPr/>
          <p:nvPr/>
        </p:nvCxnSpPr>
        <p:spPr>
          <a:xfrm flipH="1">
            <a:off x="3556416" y="987592"/>
            <a:ext cx="1683529" cy="2267315"/>
          </a:xfrm>
          <a:prstGeom prst="line">
            <a:avLst/>
          </a:prstGeom>
          <a:ln w="38100">
            <a:solidFill>
              <a:srgbClr val="002060"/>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23"/>
                                        </p:tgtEl>
                                        <p:attrNameLst>
                                          <p:attrName>style.visibility</p:attrName>
                                        </p:attrNameLst>
                                      </p:cBhvr>
                                      <p:to>
                                        <p:strVal val="visible"/>
                                      </p:to>
                                    </p:set>
                                    <p:animEffect transition="in" filter="wipe(down)">
                                      <p:cBhvr>
                                        <p:cTn id="7" dur="290">
                                          <p:stCondLst>
                                            <p:cond delay="0"/>
                                          </p:stCondLst>
                                        </p:cTn>
                                        <p:tgtEl>
                                          <p:spTgt spid="123"/>
                                        </p:tgtEl>
                                      </p:cBhvr>
                                    </p:animEffect>
                                    <p:anim calcmode="lin" valueType="num">
                                      <p:cBhvr>
                                        <p:cTn id="8" dur="911" tmFilter="0,0; 0.14,0.36; 0.43,0.73; 0.71,0.91; 1.0,1.0">
                                          <p:stCondLst>
                                            <p:cond delay="0"/>
                                          </p:stCondLst>
                                        </p:cTn>
                                        <p:tgtEl>
                                          <p:spTgt spid="123"/>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123"/>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123"/>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123"/>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123"/>
                                        </p:tgtEl>
                                        <p:attrNameLst>
                                          <p:attrName>ppt_y</p:attrName>
                                        </p:attrNameLst>
                                      </p:cBhvr>
                                      <p:tavLst>
                                        <p:tav tm="0" fmla="#ppt_y-sin(pi*$)/81">
                                          <p:val>
                                            <p:fltVal val="0"/>
                                          </p:val>
                                        </p:tav>
                                        <p:tav tm="100000">
                                          <p:val>
                                            <p:fltVal val="1"/>
                                          </p:val>
                                        </p:tav>
                                      </p:tavLst>
                                    </p:anim>
                                    <p:animScale>
                                      <p:cBhvr>
                                        <p:cTn id="13" dur="13">
                                          <p:stCondLst>
                                            <p:cond delay="325"/>
                                          </p:stCondLst>
                                        </p:cTn>
                                        <p:tgtEl>
                                          <p:spTgt spid="123"/>
                                        </p:tgtEl>
                                      </p:cBhvr>
                                      <p:to x="100000" y="60000"/>
                                    </p:animScale>
                                    <p:animScale>
                                      <p:cBhvr>
                                        <p:cTn id="14" dur="83" decel="50000">
                                          <p:stCondLst>
                                            <p:cond delay="338"/>
                                          </p:stCondLst>
                                        </p:cTn>
                                        <p:tgtEl>
                                          <p:spTgt spid="123"/>
                                        </p:tgtEl>
                                      </p:cBhvr>
                                      <p:to x="100000" y="100000"/>
                                    </p:animScale>
                                    <p:animScale>
                                      <p:cBhvr>
                                        <p:cTn id="15" dur="13">
                                          <p:stCondLst>
                                            <p:cond delay="656"/>
                                          </p:stCondLst>
                                        </p:cTn>
                                        <p:tgtEl>
                                          <p:spTgt spid="123"/>
                                        </p:tgtEl>
                                      </p:cBhvr>
                                      <p:to x="100000" y="80000"/>
                                    </p:animScale>
                                    <p:animScale>
                                      <p:cBhvr>
                                        <p:cTn id="16" dur="83" decel="50000">
                                          <p:stCondLst>
                                            <p:cond delay="669"/>
                                          </p:stCondLst>
                                        </p:cTn>
                                        <p:tgtEl>
                                          <p:spTgt spid="123"/>
                                        </p:tgtEl>
                                      </p:cBhvr>
                                      <p:to x="100000" y="100000"/>
                                    </p:animScale>
                                    <p:animScale>
                                      <p:cBhvr>
                                        <p:cTn id="17" dur="13">
                                          <p:stCondLst>
                                            <p:cond delay="821"/>
                                          </p:stCondLst>
                                        </p:cTn>
                                        <p:tgtEl>
                                          <p:spTgt spid="123"/>
                                        </p:tgtEl>
                                      </p:cBhvr>
                                      <p:to x="100000" y="90000"/>
                                    </p:animScale>
                                    <p:animScale>
                                      <p:cBhvr>
                                        <p:cTn id="18" dur="83" decel="50000">
                                          <p:stCondLst>
                                            <p:cond delay="834"/>
                                          </p:stCondLst>
                                        </p:cTn>
                                        <p:tgtEl>
                                          <p:spTgt spid="123"/>
                                        </p:tgtEl>
                                      </p:cBhvr>
                                      <p:to x="100000" y="100000"/>
                                    </p:animScale>
                                    <p:animScale>
                                      <p:cBhvr>
                                        <p:cTn id="19" dur="13">
                                          <p:stCondLst>
                                            <p:cond delay="904"/>
                                          </p:stCondLst>
                                        </p:cTn>
                                        <p:tgtEl>
                                          <p:spTgt spid="123"/>
                                        </p:tgtEl>
                                      </p:cBhvr>
                                      <p:to x="100000" y="95000"/>
                                    </p:animScale>
                                    <p:animScale>
                                      <p:cBhvr>
                                        <p:cTn id="20" dur="83" decel="50000">
                                          <p:stCondLst>
                                            <p:cond delay="917"/>
                                          </p:stCondLst>
                                        </p:cTn>
                                        <p:tgtEl>
                                          <p:spTgt spid="123"/>
                                        </p:tgtEl>
                                      </p:cBhvr>
                                      <p:to x="100000" y="100000"/>
                                    </p:animScale>
                                  </p:childTnLst>
                                </p:cTn>
                              </p:par>
                              <p:par>
                                <p:cTn id="21" presetID="26" presetClass="entr" presetSubtype="0" fill="hold" nodeType="withEffect">
                                  <p:stCondLst>
                                    <p:cond delay="800"/>
                                  </p:stCondLst>
                                  <p:childTnLst>
                                    <p:set>
                                      <p:cBhvr>
                                        <p:cTn id="22" dur="1" fill="hold">
                                          <p:stCondLst>
                                            <p:cond delay="0"/>
                                          </p:stCondLst>
                                        </p:cTn>
                                        <p:tgtEl>
                                          <p:spTgt spid="124"/>
                                        </p:tgtEl>
                                        <p:attrNameLst>
                                          <p:attrName>style.visibility</p:attrName>
                                        </p:attrNameLst>
                                      </p:cBhvr>
                                      <p:to>
                                        <p:strVal val="visible"/>
                                      </p:to>
                                    </p:set>
                                    <p:animEffect transition="in" filter="wipe(down)">
                                      <p:cBhvr>
                                        <p:cTn id="23" dur="290">
                                          <p:stCondLst>
                                            <p:cond delay="0"/>
                                          </p:stCondLst>
                                        </p:cTn>
                                        <p:tgtEl>
                                          <p:spTgt spid="124"/>
                                        </p:tgtEl>
                                      </p:cBhvr>
                                    </p:animEffect>
                                    <p:anim calcmode="lin" valueType="num">
                                      <p:cBhvr>
                                        <p:cTn id="24" dur="911" tmFilter="0,0; 0.14,0.36; 0.43,0.73; 0.71,0.91; 1.0,1.0">
                                          <p:stCondLst>
                                            <p:cond delay="0"/>
                                          </p:stCondLst>
                                        </p:cTn>
                                        <p:tgtEl>
                                          <p:spTgt spid="124"/>
                                        </p:tgtEl>
                                        <p:attrNameLst>
                                          <p:attrName>ppt_x</p:attrName>
                                        </p:attrNameLst>
                                      </p:cBhvr>
                                      <p:tavLst>
                                        <p:tav tm="0">
                                          <p:val>
                                            <p:strVal val="#ppt_x-0.25"/>
                                          </p:val>
                                        </p:tav>
                                        <p:tav tm="100000">
                                          <p:val>
                                            <p:strVal val="#ppt_x"/>
                                          </p:val>
                                        </p:tav>
                                      </p:tavLst>
                                    </p:anim>
                                    <p:anim calcmode="lin" valueType="num">
                                      <p:cBhvr>
                                        <p:cTn id="25" dur="332" tmFilter="0.0,0.0; 0.25,0.07; 0.50,0.2; 0.75,0.467; 1.0,1.0">
                                          <p:stCondLst>
                                            <p:cond delay="0"/>
                                          </p:stCondLst>
                                        </p:cTn>
                                        <p:tgtEl>
                                          <p:spTgt spid="124"/>
                                        </p:tgtEl>
                                        <p:attrNameLst>
                                          <p:attrName>ppt_y</p:attrName>
                                        </p:attrNameLst>
                                      </p:cBhvr>
                                      <p:tavLst>
                                        <p:tav tm="0" fmla="#ppt_y-sin(pi*$)/3">
                                          <p:val>
                                            <p:fltVal val="0.5"/>
                                          </p:val>
                                        </p:tav>
                                        <p:tav tm="100000">
                                          <p:val>
                                            <p:fltVal val="1"/>
                                          </p:val>
                                        </p:tav>
                                      </p:tavLst>
                                    </p:anim>
                                    <p:anim calcmode="lin" valueType="num">
                                      <p:cBhvr>
                                        <p:cTn id="26" dur="332" tmFilter="0, 0; 0.125,0.2665; 0.25,0.4; 0.375,0.465; 0.5,0.5;  0.625,0.535; 0.75,0.6; 0.875,0.7335; 1,1">
                                          <p:stCondLst>
                                            <p:cond delay="332"/>
                                          </p:stCondLst>
                                        </p:cTn>
                                        <p:tgtEl>
                                          <p:spTgt spid="124"/>
                                        </p:tgtEl>
                                        <p:attrNameLst>
                                          <p:attrName>ppt_y</p:attrName>
                                        </p:attrNameLst>
                                      </p:cBhvr>
                                      <p:tavLst>
                                        <p:tav tm="0" fmla="#ppt_y-sin(pi*$)/9">
                                          <p:val>
                                            <p:fltVal val="0"/>
                                          </p:val>
                                        </p:tav>
                                        <p:tav tm="100000">
                                          <p:val>
                                            <p:fltVal val="1"/>
                                          </p:val>
                                        </p:tav>
                                      </p:tavLst>
                                    </p:anim>
                                    <p:anim calcmode="lin" valueType="num">
                                      <p:cBhvr>
                                        <p:cTn id="27" dur="166" tmFilter="0, 0; 0.125,0.2665; 0.25,0.4; 0.375,0.465; 0.5,0.5;  0.625,0.535; 0.75,0.6; 0.875,0.7335; 1,1">
                                          <p:stCondLst>
                                            <p:cond delay="662"/>
                                          </p:stCondLst>
                                        </p:cTn>
                                        <p:tgtEl>
                                          <p:spTgt spid="124"/>
                                        </p:tgtEl>
                                        <p:attrNameLst>
                                          <p:attrName>ppt_y</p:attrName>
                                        </p:attrNameLst>
                                      </p:cBhvr>
                                      <p:tavLst>
                                        <p:tav tm="0" fmla="#ppt_y-sin(pi*$)/27">
                                          <p:val>
                                            <p:fltVal val="0"/>
                                          </p:val>
                                        </p:tav>
                                        <p:tav tm="100000">
                                          <p:val>
                                            <p:fltVal val="1"/>
                                          </p:val>
                                        </p:tav>
                                      </p:tavLst>
                                    </p:anim>
                                    <p:anim calcmode="lin" valueType="num">
                                      <p:cBhvr>
                                        <p:cTn id="28" dur="82" tmFilter="0, 0; 0.125,0.2665; 0.25,0.4; 0.375,0.465; 0.5,0.5;  0.625,0.535; 0.75,0.6; 0.875,0.7335; 1,1">
                                          <p:stCondLst>
                                            <p:cond delay="828"/>
                                          </p:stCondLst>
                                        </p:cTn>
                                        <p:tgtEl>
                                          <p:spTgt spid="124"/>
                                        </p:tgtEl>
                                        <p:attrNameLst>
                                          <p:attrName>ppt_y</p:attrName>
                                        </p:attrNameLst>
                                      </p:cBhvr>
                                      <p:tavLst>
                                        <p:tav tm="0" fmla="#ppt_y-sin(pi*$)/81">
                                          <p:val>
                                            <p:fltVal val="0"/>
                                          </p:val>
                                        </p:tav>
                                        <p:tav tm="100000">
                                          <p:val>
                                            <p:fltVal val="1"/>
                                          </p:val>
                                        </p:tav>
                                      </p:tavLst>
                                    </p:anim>
                                    <p:animScale>
                                      <p:cBhvr>
                                        <p:cTn id="29" dur="13">
                                          <p:stCondLst>
                                            <p:cond delay="325"/>
                                          </p:stCondLst>
                                        </p:cTn>
                                        <p:tgtEl>
                                          <p:spTgt spid="124"/>
                                        </p:tgtEl>
                                      </p:cBhvr>
                                      <p:to x="100000" y="60000"/>
                                    </p:animScale>
                                    <p:animScale>
                                      <p:cBhvr>
                                        <p:cTn id="30" dur="83" decel="50000">
                                          <p:stCondLst>
                                            <p:cond delay="338"/>
                                          </p:stCondLst>
                                        </p:cTn>
                                        <p:tgtEl>
                                          <p:spTgt spid="124"/>
                                        </p:tgtEl>
                                      </p:cBhvr>
                                      <p:to x="100000" y="100000"/>
                                    </p:animScale>
                                    <p:animScale>
                                      <p:cBhvr>
                                        <p:cTn id="31" dur="13">
                                          <p:stCondLst>
                                            <p:cond delay="656"/>
                                          </p:stCondLst>
                                        </p:cTn>
                                        <p:tgtEl>
                                          <p:spTgt spid="124"/>
                                        </p:tgtEl>
                                      </p:cBhvr>
                                      <p:to x="100000" y="80000"/>
                                    </p:animScale>
                                    <p:animScale>
                                      <p:cBhvr>
                                        <p:cTn id="32" dur="83" decel="50000">
                                          <p:stCondLst>
                                            <p:cond delay="669"/>
                                          </p:stCondLst>
                                        </p:cTn>
                                        <p:tgtEl>
                                          <p:spTgt spid="124"/>
                                        </p:tgtEl>
                                      </p:cBhvr>
                                      <p:to x="100000" y="100000"/>
                                    </p:animScale>
                                    <p:animScale>
                                      <p:cBhvr>
                                        <p:cTn id="33" dur="13">
                                          <p:stCondLst>
                                            <p:cond delay="821"/>
                                          </p:stCondLst>
                                        </p:cTn>
                                        <p:tgtEl>
                                          <p:spTgt spid="124"/>
                                        </p:tgtEl>
                                      </p:cBhvr>
                                      <p:to x="100000" y="90000"/>
                                    </p:animScale>
                                    <p:animScale>
                                      <p:cBhvr>
                                        <p:cTn id="34" dur="83" decel="50000">
                                          <p:stCondLst>
                                            <p:cond delay="834"/>
                                          </p:stCondLst>
                                        </p:cTn>
                                        <p:tgtEl>
                                          <p:spTgt spid="124"/>
                                        </p:tgtEl>
                                      </p:cBhvr>
                                      <p:to x="100000" y="100000"/>
                                    </p:animScale>
                                    <p:animScale>
                                      <p:cBhvr>
                                        <p:cTn id="35" dur="13">
                                          <p:stCondLst>
                                            <p:cond delay="904"/>
                                          </p:stCondLst>
                                        </p:cTn>
                                        <p:tgtEl>
                                          <p:spTgt spid="124"/>
                                        </p:tgtEl>
                                      </p:cBhvr>
                                      <p:to x="100000" y="95000"/>
                                    </p:animScale>
                                    <p:animScale>
                                      <p:cBhvr>
                                        <p:cTn id="36" dur="83" decel="50000">
                                          <p:stCondLst>
                                            <p:cond delay="917"/>
                                          </p:stCondLst>
                                        </p:cTn>
                                        <p:tgtEl>
                                          <p:spTgt spid="124"/>
                                        </p:tgtEl>
                                      </p:cBhvr>
                                      <p:to x="100000" y="100000"/>
                                    </p:animScale>
                                  </p:childTnLst>
                                </p:cTn>
                              </p:par>
                              <p:par>
                                <p:cTn id="37" presetID="26" presetClass="entr" presetSubtype="0" fill="hold" nodeType="withEffect">
                                  <p:stCondLst>
                                    <p:cond delay="400"/>
                                  </p:stCondLst>
                                  <p:childTnLst>
                                    <p:set>
                                      <p:cBhvr>
                                        <p:cTn id="38" dur="1" fill="hold">
                                          <p:stCondLst>
                                            <p:cond delay="0"/>
                                          </p:stCondLst>
                                        </p:cTn>
                                        <p:tgtEl>
                                          <p:spTgt spid="128"/>
                                        </p:tgtEl>
                                        <p:attrNameLst>
                                          <p:attrName>style.visibility</p:attrName>
                                        </p:attrNameLst>
                                      </p:cBhvr>
                                      <p:to>
                                        <p:strVal val="visible"/>
                                      </p:to>
                                    </p:set>
                                    <p:animEffect transition="in" filter="wipe(down)">
                                      <p:cBhvr>
                                        <p:cTn id="39" dur="290">
                                          <p:stCondLst>
                                            <p:cond delay="0"/>
                                          </p:stCondLst>
                                        </p:cTn>
                                        <p:tgtEl>
                                          <p:spTgt spid="128"/>
                                        </p:tgtEl>
                                      </p:cBhvr>
                                    </p:animEffect>
                                    <p:anim calcmode="lin" valueType="num">
                                      <p:cBhvr>
                                        <p:cTn id="40" dur="911" tmFilter="0,0; 0.14,0.36; 0.43,0.73; 0.71,0.91; 1.0,1.0">
                                          <p:stCondLst>
                                            <p:cond delay="0"/>
                                          </p:stCondLst>
                                        </p:cTn>
                                        <p:tgtEl>
                                          <p:spTgt spid="128"/>
                                        </p:tgtEl>
                                        <p:attrNameLst>
                                          <p:attrName>ppt_x</p:attrName>
                                        </p:attrNameLst>
                                      </p:cBhvr>
                                      <p:tavLst>
                                        <p:tav tm="0">
                                          <p:val>
                                            <p:strVal val="#ppt_x-0.25"/>
                                          </p:val>
                                        </p:tav>
                                        <p:tav tm="100000">
                                          <p:val>
                                            <p:strVal val="#ppt_x"/>
                                          </p:val>
                                        </p:tav>
                                      </p:tavLst>
                                    </p:anim>
                                    <p:anim calcmode="lin" valueType="num">
                                      <p:cBhvr>
                                        <p:cTn id="41" dur="332" tmFilter="0.0,0.0; 0.25,0.07; 0.50,0.2; 0.75,0.467; 1.0,1.0">
                                          <p:stCondLst>
                                            <p:cond delay="0"/>
                                          </p:stCondLst>
                                        </p:cTn>
                                        <p:tgtEl>
                                          <p:spTgt spid="128"/>
                                        </p:tgtEl>
                                        <p:attrNameLst>
                                          <p:attrName>ppt_y</p:attrName>
                                        </p:attrNameLst>
                                      </p:cBhvr>
                                      <p:tavLst>
                                        <p:tav tm="0" fmla="#ppt_y-sin(pi*$)/3">
                                          <p:val>
                                            <p:fltVal val="0.5"/>
                                          </p:val>
                                        </p:tav>
                                        <p:tav tm="100000">
                                          <p:val>
                                            <p:fltVal val="1"/>
                                          </p:val>
                                        </p:tav>
                                      </p:tavLst>
                                    </p:anim>
                                    <p:anim calcmode="lin" valueType="num">
                                      <p:cBhvr>
                                        <p:cTn id="42" dur="332" tmFilter="0, 0; 0.125,0.2665; 0.25,0.4; 0.375,0.465; 0.5,0.5;  0.625,0.535; 0.75,0.6; 0.875,0.7335; 1,1">
                                          <p:stCondLst>
                                            <p:cond delay="332"/>
                                          </p:stCondLst>
                                        </p:cTn>
                                        <p:tgtEl>
                                          <p:spTgt spid="128"/>
                                        </p:tgtEl>
                                        <p:attrNameLst>
                                          <p:attrName>ppt_y</p:attrName>
                                        </p:attrNameLst>
                                      </p:cBhvr>
                                      <p:tavLst>
                                        <p:tav tm="0" fmla="#ppt_y-sin(pi*$)/9">
                                          <p:val>
                                            <p:fltVal val="0"/>
                                          </p:val>
                                        </p:tav>
                                        <p:tav tm="100000">
                                          <p:val>
                                            <p:fltVal val="1"/>
                                          </p:val>
                                        </p:tav>
                                      </p:tavLst>
                                    </p:anim>
                                    <p:anim calcmode="lin" valueType="num">
                                      <p:cBhvr>
                                        <p:cTn id="43" dur="166" tmFilter="0, 0; 0.125,0.2665; 0.25,0.4; 0.375,0.465; 0.5,0.5;  0.625,0.535; 0.75,0.6; 0.875,0.7335; 1,1">
                                          <p:stCondLst>
                                            <p:cond delay="662"/>
                                          </p:stCondLst>
                                        </p:cTn>
                                        <p:tgtEl>
                                          <p:spTgt spid="128"/>
                                        </p:tgtEl>
                                        <p:attrNameLst>
                                          <p:attrName>ppt_y</p:attrName>
                                        </p:attrNameLst>
                                      </p:cBhvr>
                                      <p:tavLst>
                                        <p:tav tm="0" fmla="#ppt_y-sin(pi*$)/27">
                                          <p:val>
                                            <p:fltVal val="0"/>
                                          </p:val>
                                        </p:tav>
                                        <p:tav tm="100000">
                                          <p:val>
                                            <p:fltVal val="1"/>
                                          </p:val>
                                        </p:tav>
                                      </p:tavLst>
                                    </p:anim>
                                    <p:anim calcmode="lin" valueType="num">
                                      <p:cBhvr>
                                        <p:cTn id="44" dur="82" tmFilter="0, 0; 0.125,0.2665; 0.25,0.4; 0.375,0.465; 0.5,0.5;  0.625,0.535; 0.75,0.6; 0.875,0.7335; 1,1">
                                          <p:stCondLst>
                                            <p:cond delay="828"/>
                                          </p:stCondLst>
                                        </p:cTn>
                                        <p:tgtEl>
                                          <p:spTgt spid="128"/>
                                        </p:tgtEl>
                                        <p:attrNameLst>
                                          <p:attrName>ppt_y</p:attrName>
                                        </p:attrNameLst>
                                      </p:cBhvr>
                                      <p:tavLst>
                                        <p:tav tm="0" fmla="#ppt_y-sin(pi*$)/81">
                                          <p:val>
                                            <p:fltVal val="0"/>
                                          </p:val>
                                        </p:tav>
                                        <p:tav tm="100000">
                                          <p:val>
                                            <p:fltVal val="1"/>
                                          </p:val>
                                        </p:tav>
                                      </p:tavLst>
                                    </p:anim>
                                    <p:animScale>
                                      <p:cBhvr>
                                        <p:cTn id="45" dur="13">
                                          <p:stCondLst>
                                            <p:cond delay="325"/>
                                          </p:stCondLst>
                                        </p:cTn>
                                        <p:tgtEl>
                                          <p:spTgt spid="128"/>
                                        </p:tgtEl>
                                      </p:cBhvr>
                                      <p:to x="100000" y="60000"/>
                                    </p:animScale>
                                    <p:animScale>
                                      <p:cBhvr>
                                        <p:cTn id="46" dur="83" decel="50000">
                                          <p:stCondLst>
                                            <p:cond delay="338"/>
                                          </p:stCondLst>
                                        </p:cTn>
                                        <p:tgtEl>
                                          <p:spTgt spid="128"/>
                                        </p:tgtEl>
                                      </p:cBhvr>
                                      <p:to x="100000" y="100000"/>
                                    </p:animScale>
                                    <p:animScale>
                                      <p:cBhvr>
                                        <p:cTn id="47" dur="13">
                                          <p:stCondLst>
                                            <p:cond delay="656"/>
                                          </p:stCondLst>
                                        </p:cTn>
                                        <p:tgtEl>
                                          <p:spTgt spid="128"/>
                                        </p:tgtEl>
                                      </p:cBhvr>
                                      <p:to x="100000" y="80000"/>
                                    </p:animScale>
                                    <p:animScale>
                                      <p:cBhvr>
                                        <p:cTn id="48" dur="83" decel="50000">
                                          <p:stCondLst>
                                            <p:cond delay="669"/>
                                          </p:stCondLst>
                                        </p:cTn>
                                        <p:tgtEl>
                                          <p:spTgt spid="128"/>
                                        </p:tgtEl>
                                      </p:cBhvr>
                                      <p:to x="100000" y="100000"/>
                                    </p:animScale>
                                    <p:animScale>
                                      <p:cBhvr>
                                        <p:cTn id="49" dur="13">
                                          <p:stCondLst>
                                            <p:cond delay="821"/>
                                          </p:stCondLst>
                                        </p:cTn>
                                        <p:tgtEl>
                                          <p:spTgt spid="128"/>
                                        </p:tgtEl>
                                      </p:cBhvr>
                                      <p:to x="100000" y="90000"/>
                                    </p:animScale>
                                    <p:animScale>
                                      <p:cBhvr>
                                        <p:cTn id="50" dur="83" decel="50000">
                                          <p:stCondLst>
                                            <p:cond delay="834"/>
                                          </p:stCondLst>
                                        </p:cTn>
                                        <p:tgtEl>
                                          <p:spTgt spid="128"/>
                                        </p:tgtEl>
                                      </p:cBhvr>
                                      <p:to x="100000" y="100000"/>
                                    </p:animScale>
                                    <p:animScale>
                                      <p:cBhvr>
                                        <p:cTn id="51" dur="13">
                                          <p:stCondLst>
                                            <p:cond delay="904"/>
                                          </p:stCondLst>
                                        </p:cTn>
                                        <p:tgtEl>
                                          <p:spTgt spid="128"/>
                                        </p:tgtEl>
                                      </p:cBhvr>
                                      <p:to x="100000" y="95000"/>
                                    </p:animScale>
                                    <p:animScale>
                                      <p:cBhvr>
                                        <p:cTn id="52" dur="83" decel="50000">
                                          <p:stCondLst>
                                            <p:cond delay="917"/>
                                          </p:stCondLst>
                                        </p:cTn>
                                        <p:tgtEl>
                                          <p:spTgt spid="128"/>
                                        </p:tgtEl>
                                      </p:cBhvr>
                                      <p:to x="100000" y="100000"/>
                                    </p:animScale>
                                  </p:childTnLst>
                                </p:cTn>
                              </p:par>
                              <p:par>
                                <p:cTn id="53" presetID="26" presetClass="entr" presetSubtype="0" fill="hold" nodeType="withEffect">
                                  <p:stCondLst>
                                    <p:cond delay="800"/>
                                  </p:stCondLst>
                                  <p:childTnLst>
                                    <p:set>
                                      <p:cBhvr>
                                        <p:cTn id="54" dur="1" fill="hold">
                                          <p:stCondLst>
                                            <p:cond delay="0"/>
                                          </p:stCondLst>
                                        </p:cTn>
                                        <p:tgtEl>
                                          <p:spTgt spid="129"/>
                                        </p:tgtEl>
                                        <p:attrNameLst>
                                          <p:attrName>style.visibility</p:attrName>
                                        </p:attrNameLst>
                                      </p:cBhvr>
                                      <p:to>
                                        <p:strVal val="visible"/>
                                      </p:to>
                                    </p:set>
                                    <p:animEffect transition="in" filter="wipe(down)">
                                      <p:cBhvr>
                                        <p:cTn id="55" dur="580">
                                          <p:stCondLst>
                                            <p:cond delay="0"/>
                                          </p:stCondLst>
                                        </p:cTn>
                                        <p:tgtEl>
                                          <p:spTgt spid="129"/>
                                        </p:tgtEl>
                                      </p:cBhvr>
                                    </p:animEffect>
                                    <p:anim calcmode="lin" valueType="num">
                                      <p:cBhvr>
                                        <p:cTn id="56" dur="1822" tmFilter="0,0; 0.14,0.36; 0.43,0.73; 0.71,0.91; 1.0,1.0">
                                          <p:stCondLst>
                                            <p:cond delay="0"/>
                                          </p:stCondLst>
                                        </p:cTn>
                                        <p:tgtEl>
                                          <p:spTgt spid="129"/>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129"/>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129"/>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129"/>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129"/>
                                        </p:tgtEl>
                                        <p:attrNameLst>
                                          <p:attrName>ppt_y</p:attrName>
                                        </p:attrNameLst>
                                      </p:cBhvr>
                                      <p:tavLst>
                                        <p:tav tm="0" fmla="#ppt_y-sin(pi*$)/81">
                                          <p:val>
                                            <p:fltVal val="0"/>
                                          </p:val>
                                        </p:tav>
                                        <p:tav tm="100000">
                                          <p:val>
                                            <p:fltVal val="1"/>
                                          </p:val>
                                        </p:tav>
                                      </p:tavLst>
                                    </p:anim>
                                    <p:animScale>
                                      <p:cBhvr>
                                        <p:cTn id="61" dur="26">
                                          <p:stCondLst>
                                            <p:cond delay="650"/>
                                          </p:stCondLst>
                                        </p:cTn>
                                        <p:tgtEl>
                                          <p:spTgt spid="129"/>
                                        </p:tgtEl>
                                      </p:cBhvr>
                                      <p:to x="100000" y="60000"/>
                                    </p:animScale>
                                    <p:animScale>
                                      <p:cBhvr>
                                        <p:cTn id="62" dur="166" decel="50000">
                                          <p:stCondLst>
                                            <p:cond delay="676"/>
                                          </p:stCondLst>
                                        </p:cTn>
                                        <p:tgtEl>
                                          <p:spTgt spid="129"/>
                                        </p:tgtEl>
                                      </p:cBhvr>
                                      <p:to x="100000" y="100000"/>
                                    </p:animScale>
                                    <p:animScale>
                                      <p:cBhvr>
                                        <p:cTn id="63" dur="26">
                                          <p:stCondLst>
                                            <p:cond delay="1312"/>
                                          </p:stCondLst>
                                        </p:cTn>
                                        <p:tgtEl>
                                          <p:spTgt spid="129"/>
                                        </p:tgtEl>
                                      </p:cBhvr>
                                      <p:to x="100000" y="80000"/>
                                    </p:animScale>
                                    <p:animScale>
                                      <p:cBhvr>
                                        <p:cTn id="64" dur="166" decel="50000">
                                          <p:stCondLst>
                                            <p:cond delay="1338"/>
                                          </p:stCondLst>
                                        </p:cTn>
                                        <p:tgtEl>
                                          <p:spTgt spid="129"/>
                                        </p:tgtEl>
                                      </p:cBhvr>
                                      <p:to x="100000" y="100000"/>
                                    </p:animScale>
                                    <p:animScale>
                                      <p:cBhvr>
                                        <p:cTn id="65" dur="26">
                                          <p:stCondLst>
                                            <p:cond delay="1642"/>
                                          </p:stCondLst>
                                        </p:cTn>
                                        <p:tgtEl>
                                          <p:spTgt spid="129"/>
                                        </p:tgtEl>
                                      </p:cBhvr>
                                      <p:to x="100000" y="90000"/>
                                    </p:animScale>
                                    <p:animScale>
                                      <p:cBhvr>
                                        <p:cTn id="66" dur="166" decel="50000">
                                          <p:stCondLst>
                                            <p:cond delay="1668"/>
                                          </p:stCondLst>
                                        </p:cTn>
                                        <p:tgtEl>
                                          <p:spTgt spid="129"/>
                                        </p:tgtEl>
                                      </p:cBhvr>
                                      <p:to x="100000" y="100000"/>
                                    </p:animScale>
                                    <p:animScale>
                                      <p:cBhvr>
                                        <p:cTn id="67" dur="26">
                                          <p:stCondLst>
                                            <p:cond delay="1808"/>
                                          </p:stCondLst>
                                        </p:cTn>
                                        <p:tgtEl>
                                          <p:spTgt spid="129"/>
                                        </p:tgtEl>
                                      </p:cBhvr>
                                      <p:to x="100000" y="95000"/>
                                    </p:animScale>
                                    <p:animScale>
                                      <p:cBhvr>
                                        <p:cTn id="68" dur="166" decel="50000">
                                          <p:stCondLst>
                                            <p:cond delay="1834"/>
                                          </p:stCondLst>
                                        </p:cTn>
                                        <p:tgtEl>
                                          <p:spTgt spid="129"/>
                                        </p:tgtEl>
                                      </p:cBhvr>
                                      <p:to x="100000" y="100000"/>
                                    </p:animScale>
                                  </p:childTnLst>
                                </p:cTn>
                              </p:par>
                              <p:par>
                                <p:cTn id="69" presetID="26" presetClass="entr" presetSubtype="0" fill="hold" nodeType="withEffect">
                                  <p:stCondLst>
                                    <p:cond delay="1000"/>
                                  </p:stCondLst>
                                  <p:childTnLst>
                                    <p:set>
                                      <p:cBhvr>
                                        <p:cTn id="70" dur="1" fill="hold">
                                          <p:stCondLst>
                                            <p:cond delay="0"/>
                                          </p:stCondLst>
                                        </p:cTn>
                                        <p:tgtEl>
                                          <p:spTgt spid="130"/>
                                        </p:tgtEl>
                                        <p:attrNameLst>
                                          <p:attrName>style.visibility</p:attrName>
                                        </p:attrNameLst>
                                      </p:cBhvr>
                                      <p:to>
                                        <p:strVal val="visible"/>
                                      </p:to>
                                    </p:set>
                                    <p:animEffect transition="in" filter="wipe(down)">
                                      <p:cBhvr>
                                        <p:cTn id="71" dur="580">
                                          <p:stCondLst>
                                            <p:cond delay="0"/>
                                          </p:stCondLst>
                                        </p:cTn>
                                        <p:tgtEl>
                                          <p:spTgt spid="130"/>
                                        </p:tgtEl>
                                      </p:cBhvr>
                                    </p:animEffect>
                                    <p:anim calcmode="lin" valueType="num">
                                      <p:cBhvr>
                                        <p:cTn id="72" dur="1822" tmFilter="0,0; 0.14,0.36; 0.43,0.73; 0.71,0.91; 1.0,1.0">
                                          <p:stCondLst>
                                            <p:cond delay="0"/>
                                          </p:stCondLst>
                                        </p:cTn>
                                        <p:tgtEl>
                                          <p:spTgt spid="130"/>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130"/>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130"/>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130"/>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130"/>
                                        </p:tgtEl>
                                        <p:attrNameLst>
                                          <p:attrName>ppt_y</p:attrName>
                                        </p:attrNameLst>
                                      </p:cBhvr>
                                      <p:tavLst>
                                        <p:tav tm="0" fmla="#ppt_y-sin(pi*$)/81">
                                          <p:val>
                                            <p:fltVal val="0"/>
                                          </p:val>
                                        </p:tav>
                                        <p:tav tm="100000">
                                          <p:val>
                                            <p:fltVal val="1"/>
                                          </p:val>
                                        </p:tav>
                                      </p:tavLst>
                                    </p:anim>
                                    <p:animScale>
                                      <p:cBhvr>
                                        <p:cTn id="77" dur="26">
                                          <p:stCondLst>
                                            <p:cond delay="650"/>
                                          </p:stCondLst>
                                        </p:cTn>
                                        <p:tgtEl>
                                          <p:spTgt spid="130"/>
                                        </p:tgtEl>
                                      </p:cBhvr>
                                      <p:to x="100000" y="60000"/>
                                    </p:animScale>
                                    <p:animScale>
                                      <p:cBhvr>
                                        <p:cTn id="78" dur="166" decel="50000">
                                          <p:stCondLst>
                                            <p:cond delay="676"/>
                                          </p:stCondLst>
                                        </p:cTn>
                                        <p:tgtEl>
                                          <p:spTgt spid="130"/>
                                        </p:tgtEl>
                                      </p:cBhvr>
                                      <p:to x="100000" y="100000"/>
                                    </p:animScale>
                                    <p:animScale>
                                      <p:cBhvr>
                                        <p:cTn id="79" dur="26">
                                          <p:stCondLst>
                                            <p:cond delay="1312"/>
                                          </p:stCondLst>
                                        </p:cTn>
                                        <p:tgtEl>
                                          <p:spTgt spid="130"/>
                                        </p:tgtEl>
                                      </p:cBhvr>
                                      <p:to x="100000" y="80000"/>
                                    </p:animScale>
                                    <p:animScale>
                                      <p:cBhvr>
                                        <p:cTn id="80" dur="166" decel="50000">
                                          <p:stCondLst>
                                            <p:cond delay="1338"/>
                                          </p:stCondLst>
                                        </p:cTn>
                                        <p:tgtEl>
                                          <p:spTgt spid="130"/>
                                        </p:tgtEl>
                                      </p:cBhvr>
                                      <p:to x="100000" y="100000"/>
                                    </p:animScale>
                                    <p:animScale>
                                      <p:cBhvr>
                                        <p:cTn id="81" dur="26">
                                          <p:stCondLst>
                                            <p:cond delay="1642"/>
                                          </p:stCondLst>
                                        </p:cTn>
                                        <p:tgtEl>
                                          <p:spTgt spid="130"/>
                                        </p:tgtEl>
                                      </p:cBhvr>
                                      <p:to x="100000" y="90000"/>
                                    </p:animScale>
                                    <p:animScale>
                                      <p:cBhvr>
                                        <p:cTn id="82" dur="166" decel="50000">
                                          <p:stCondLst>
                                            <p:cond delay="1668"/>
                                          </p:stCondLst>
                                        </p:cTn>
                                        <p:tgtEl>
                                          <p:spTgt spid="130"/>
                                        </p:tgtEl>
                                      </p:cBhvr>
                                      <p:to x="100000" y="100000"/>
                                    </p:animScale>
                                    <p:animScale>
                                      <p:cBhvr>
                                        <p:cTn id="83" dur="26">
                                          <p:stCondLst>
                                            <p:cond delay="1808"/>
                                          </p:stCondLst>
                                        </p:cTn>
                                        <p:tgtEl>
                                          <p:spTgt spid="130"/>
                                        </p:tgtEl>
                                      </p:cBhvr>
                                      <p:to x="100000" y="95000"/>
                                    </p:animScale>
                                    <p:animScale>
                                      <p:cBhvr>
                                        <p:cTn id="84" dur="166" decel="50000">
                                          <p:stCondLst>
                                            <p:cond delay="1834"/>
                                          </p:stCondLst>
                                        </p:cTn>
                                        <p:tgtEl>
                                          <p:spTgt spid="130"/>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133"/>
                                        </p:tgtEl>
                                        <p:attrNameLst>
                                          <p:attrName>style.visibility</p:attrName>
                                        </p:attrNameLst>
                                      </p:cBhvr>
                                      <p:to>
                                        <p:strVal val="visible"/>
                                      </p:to>
                                    </p:set>
                                    <p:animEffect transition="in" filter="wipe(down)">
                                      <p:cBhvr>
                                        <p:cTn id="87" dur="580">
                                          <p:stCondLst>
                                            <p:cond delay="0"/>
                                          </p:stCondLst>
                                        </p:cTn>
                                        <p:tgtEl>
                                          <p:spTgt spid="133"/>
                                        </p:tgtEl>
                                      </p:cBhvr>
                                    </p:animEffect>
                                    <p:anim calcmode="lin" valueType="num">
                                      <p:cBhvr>
                                        <p:cTn id="88" dur="1822" tmFilter="0,0; 0.14,0.36; 0.43,0.73; 0.71,0.91; 1.0,1.0">
                                          <p:stCondLst>
                                            <p:cond delay="0"/>
                                          </p:stCondLst>
                                        </p:cTn>
                                        <p:tgtEl>
                                          <p:spTgt spid="133"/>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133"/>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133"/>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133"/>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133"/>
                                        </p:tgtEl>
                                        <p:attrNameLst>
                                          <p:attrName>ppt_y</p:attrName>
                                        </p:attrNameLst>
                                      </p:cBhvr>
                                      <p:tavLst>
                                        <p:tav tm="0" fmla="#ppt_y-sin(pi*$)/81">
                                          <p:val>
                                            <p:fltVal val="0"/>
                                          </p:val>
                                        </p:tav>
                                        <p:tav tm="100000">
                                          <p:val>
                                            <p:fltVal val="1"/>
                                          </p:val>
                                        </p:tav>
                                      </p:tavLst>
                                    </p:anim>
                                    <p:animScale>
                                      <p:cBhvr>
                                        <p:cTn id="93" dur="26">
                                          <p:stCondLst>
                                            <p:cond delay="650"/>
                                          </p:stCondLst>
                                        </p:cTn>
                                        <p:tgtEl>
                                          <p:spTgt spid="133"/>
                                        </p:tgtEl>
                                      </p:cBhvr>
                                      <p:to x="100000" y="60000"/>
                                    </p:animScale>
                                    <p:animScale>
                                      <p:cBhvr>
                                        <p:cTn id="94" dur="166" decel="50000">
                                          <p:stCondLst>
                                            <p:cond delay="676"/>
                                          </p:stCondLst>
                                        </p:cTn>
                                        <p:tgtEl>
                                          <p:spTgt spid="133"/>
                                        </p:tgtEl>
                                      </p:cBhvr>
                                      <p:to x="100000" y="100000"/>
                                    </p:animScale>
                                    <p:animScale>
                                      <p:cBhvr>
                                        <p:cTn id="95" dur="26">
                                          <p:stCondLst>
                                            <p:cond delay="1312"/>
                                          </p:stCondLst>
                                        </p:cTn>
                                        <p:tgtEl>
                                          <p:spTgt spid="133"/>
                                        </p:tgtEl>
                                      </p:cBhvr>
                                      <p:to x="100000" y="80000"/>
                                    </p:animScale>
                                    <p:animScale>
                                      <p:cBhvr>
                                        <p:cTn id="96" dur="166" decel="50000">
                                          <p:stCondLst>
                                            <p:cond delay="1338"/>
                                          </p:stCondLst>
                                        </p:cTn>
                                        <p:tgtEl>
                                          <p:spTgt spid="133"/>
                                        </p:tgtEl>
                                      </p:cBhvr>
                                      <p:to x="100000" y="100000"/>
                                    </p:animScale>
                                    <p:animScale>
                                      <p:cBhvr>
                                        <p:cTn id="97" dur="26">
                                          <p:stCondLst>
                                            <p:cond delay="1642"/>
                                          </p:stCondLst>
                                        </p:cTn>
                                        <p:tgtEl>
                                          <p:spTgt spid="133"/>
                                        </p:tgtEl>
                                      </p:cBhvr>
                                      <p:to x="100000" y="90000"/>
                                    </p:animScale>
                                    <p:animScale>
                                      <p:cBhvr>
                                        <p:cTn id="98" dur="166" decel="50000">
                                          <p:stCondLst>
                                            <p:cond delay="1668"/>
                                          </p:stCondLst>
                                        </p:cTn>
                                        <p:tgtEl>
                                          <p:spTgt spid="133"/>
                                        </p:tgtEl>
                                      </p:cBhvr>
                                      <p:to x="100000" y="100000"/>
                                    </p:animScale>
                                    <p:animScale>
                                      <p:cBhvr>
                                        <p:cTn id="99" dur="26">
                                          <p:stCondLst>
                                            <p:cond delay="1808"/>
                                          </p:stCondLst>
                                        </p:cTn>
                                        <p:tgtEl>
                                          <p:spTgt spid="133"/>
                                        </p:tgtEl>
                                      </p:cBhvr>
                                      <p:to x="100000" y="95000"/>
                                    </p:animScale>
                                    <p:animScale>
                                      <p:cBhvr>
                                        <p:cTn id="100" dur="166" decel="50000">
                                          <p:stCondLst>
                                            <p:cond delay="1834"/>
                                          </p:stCondLst>
                                        </p:cTn>
                                        <p:tgtEl>
                                          <p:spTgt spid="133"/>
                                        </p:tgtEl>
                                      </p:cBhvr>
                                      <p:to x="100000" y="100000"/>
                                    </p:animScale>
                                  </p:childTnLst>
                                </p:cTn>
                              </p:par>
                              <p:par>
                                <p:cTn id="101" presetID="26" presetClass="entr" presetSubtype="0" fill="hold" nodeType="withEffect">
                                  <p:stCondLst>
                                    <p:cond delay="1000"/>
                                  </p:stCondLst>
                                  <p:childTnLst>
                                    <p:set>
                                      <p:cBhvr>
                                        <p:cTn id="102" dur="1" fill="hold">
                                          <p:stCondLst>
                                            <p:cond delay="0"/>
                                          </p:stCondLst>
                                        </p:cTn>
                                        <p:tgtEl>
                                          <p:spTgt spid="135"/>
                                        </p:tgtEl>
                                        <p:attrNameLst>
                                          <p:attrName>style.visibility</p:attrName>
                                        </p:attrNameLst>
                                      </p:cBhvr>
                                      <p:to>
                                        <p:strVal val="visible"/>
                                      </p:to>
                                    </p:set>
                                    <p:animEffect transition="in" filter="wipe(down)">
                                      <p:cBhvr>
                                        <p:cTn id="103" dur="290">
                                          <p:stCondLst>
                                            <p:cond delay="0"/>
                                          </p:stCondLst>
                                        </p:cTn>
                                        <p:tgtEl>
                                          <p:spTgt spid="135"/>
                                        </p:tgtEl>
                                      </p:cBhvr>
                                    </p:animEffect>
                                    <p:anim calcmode="lin" valueType="num">
                                      <p:cBhvr>
                                        <p:cTn id="104" dur="911" tmFilter="0,0; 0.14,0.36; 0.43,0.73; 0.71,0.91; 1.0,1.0">
                                          <p:stCondLst>
                                            <p:cond delay="0"/>
                                          </p:stCondLst>
                                        </p:cTn>
                                        <p:tgtEl>
                                          <p:spTgt spid="135"/>
                                        </p:tgtEl>
                                        <p:attrNameLst>
                                          <p:attrName>ppt_x</p:attrName>
                                        </p:attrNameLst>
                                      </p:cBhvr>
                                      <p:tavLst>
                                        <p:tav tm="0">
                                          <p:val>
                                            <p:strVal val="#ppt_x-0.25"/>
                                          </p:val>
                                        </p:tav>
                                        <p:tav tm="100000">
                                          <p:val>
                                            <p:strVal val="#ppt_x"/>
                                          </p:val>
                                        </p:tav>
                                      </p:tavLst>
                                    </p:anim>
                                    <p:anim calcmode="lin" valueType="num">
                                      <p:cBhvr>
                                        <p:cTn id="105" dur="332" tmFilter="0.0,0.0; 0.25,0.07; 0.50,0.2; 0.75,0.467; 1.0,1.0">
                                          <p:stCondLst>
                                            <p:cond delay="0"/>
                                          </p:stCondLst>
                                        </p:cTn>
                                        <p:tgtEl>
                                          <p:spTgt spid="135"/>
                                        </p:tgtEl>
                                        <p:attrNameLst>
                                          <p:attrName>ppt_y</p:attrName>
                                        </p:attrNameLst>
                                      </p:cBhvr>
                                      <p:tavLst>
                                        <p:tav tm="0" fmla="#ppt_y-sin(pi*$)/3">
                                          <p:val>
                                            <p:fltVal val="0.5"/>
                                          </p:val>
                                        </p:tav>
                                        <p:tav tm="100000">
                                          <p:val>
                                            <p:fltVal val="1"/>
                                          </p:val>
                                        </p:tav>
                                      </p:tavLst>
                                    </p:anim>
                                    <p:anim calcmode="lin" valueType="num">
                                      <p:cBhvr>
                                        <p:cTn id="106" dur="332" tmFilter="0, 0; 0.125,0.2665; 0.25,0.4; 0.375,0.465; 0.5,0.5;  0.625,0.535; 0.75,0.6; 0.875,0.7335; 1,1">
                                          <p:stCondLst>
                                            <p:cond delay="332"/>
                                          </p:stCondLst>
                                        </p:cTn>
                                        <p:tgtEl>
                                          <p:spTgt spid="135"/>
                                        </p:tgtEl>
                                        <p:attrNameLst>
                                          <p:attrName>ppt_y</p:attrName>
                                        </p:attrNameLst>
                                      </p:cBhvr>
                                      <p:tavLst>
                                        <p:tav tm="0" fmla="#ppt_y-sin(pi*$)/9">
                                          <p:val>
                                            <p:fltVal val="0"/>
                                          </p:val>
                                        </p:tav>
                                        <p:tav tm="100000">
                                          <p:val>
                                            <p:fltVal val="1"/>
                                          </p:val>
                                        </p:tav>
                                      </p:tavLst>
                                    </p:anim>
                                    <p:anim calcmode="lin" valueType="num">
                                      <p:cBhvr>
                                        <p:cTn id="107" dur="166" tmFilter="0, 0; 0.125,0.2665; 0.25,0.4; 0.375,0.465; 0.5,0.5;  0.625,0.535; 0.75,0.6; 0.875,0.7335; 1,1">
                                          <p:stCondLst>
                                            <p:cond delay="662"/>
                                          </p:stCondLst>
                                        </p:cTn>
                                        <p:tgtEl>
                                          <p:spTgt spid="135"/>
                                        </p:tgtEl>
                                        <p:attrNameLst>
                                          <p:attrName>ppt_y</p:attrName>
                                        </p:attrNameLst>
                                      </p:cBhvr>
                                      <p:tavLst>
                                        <p:tav tm="0" fmla="#ppt_y-sin(pi*$)/27">
                                          <p:val>
                                            <p:fltVal val="0"/>
                                          </p:val>
                                        </p:tav>
                                        <p:tav tm="100000">
                                          <p:val>
                                            <p:fltVal val="1"/>
                                          </p:val>
                                        </p:tav>
                                      </p:tavLst>
                                    </p:anim>
                                    <p:anim calcmode="lin" valueType="num">
                                      <p:cBhvr>
                                        <p:cTn id="108" dur="82" tmFilter="0, 0; 0.125,0.2665; 0.25,0.4; 0.375,0.465; 0.5,0.5;  0.625,0.535; 0.75,0.6; 0.875,0.7335; 1,1">
                                          <p:stCondLst>
                                            <p:cond delay="828"/>
                                          </p:stCondLst>
                                        </p:cTn>
                                        <p:tgtEl>
                                          <p:spTgt spid="135"/>
                                        </p:tgtEl>
                                        <p:attrNameLst>
                                          <p:attrName>ppt_y</p:attrName>
                                        </p:attrNameLst>
                                      </p:cBhvr>
                                      <p:tavLst>
                                        <p:tav tm="0" fmla="#ppt_y-sin(pi*$)/81">
                                          <p:val>
                                            <p:fltVal val="0"/>
                                          </p:val>
                                        </p:tav>
                                        <p:tav tm="100000">
                                          <p:val>
                                            <p:fltVal val="1"/>
                                          </p:val>
                                        </p:tav>
                                      </p:tavLst>
                                    </p:anim>
                                    <p:animScale>
                                      <p:cBhvr>
                                        <p:cTn id="109" dur="13">
                                          <p:stCondLst>
                                            <p:cond delay="325"/>
                                          </p:stCondLst>
                                        </p:cTn>
                                        <p:tgtEl>
                                          <p:spTgt spid="135"/>
                                        </p:tgtEl>
                                      </p:cBhvr>
                                      <p:to x="100000" y="60000"/>
                                    </p:animScale>
                                    <p:animScale>
                                      <p:cBhvr>
                                        <p:cTn id="110" dur="83" decel="50000">
                                          <p:stCondLst>
                                            <p:cond delay="338"/>
                                          </p:stCondLst>
                                        </p:cTn>
                                        <p:tgtEl>
                                          <p:spTgt spid="135"/>
                                        </p:tgtEl>
                                      </p:cBhvr>
                                      <p:to x="100000" y="100000"/>
                                    </p:animScale>
                                    <p:animScale>
                                      <p:cBhvr>
                                        <p:cTn id="111" dur="13">
                                          <p:stCondLst>
                                            <p:cond delay="656"/>
                                          </p:stCondLst>
                                        </p:cTn>
                                        <p:tgtEl>
                                          <p:spTgt spid="135"/>
                                        </p:tgtEl>
                                      </p:cBhvr>
                                      <p:to x="100000" y="80000"/>
                                    </p:animScale>
                                    <p:animScale>
                                      <p:cBhvr>
                                        <p:cTn id="112" dur="83" decel="50000">
                                          <p:stCondLst>
                                            <p:cond delay="669"/>
                                          </p:stCondLst>
                                        </p:cTn>
                                        <p:tgtEl>
                                          <p:spTgt spid="135"/>
                                        </p:tgtEl>
                                      </p:cBhvr>
                                      <p:to x="100000" y="100000"/>
                                    </p:animScale>
                                    <p:animScale>
                                      <p:cBhvr>
                                        <p:cTn id="113" dur="13">
                                          <p:stCondLst>
                                            <p:cond delay="821"/>
                                          </p:stCondLst>
                                        </p:cTn>
                                        <p:tgtEl>
                                          <p:spTgt spid="135"/>
                                        </p:tgtEl>
                                      </p:cBhvr>
                                      <p:to x="100000" y="90000"/>
                                    </p:animScale>
                                    <p:animScale>
                                      <p:cBhvr>
                                        <p:cTn id="114" dur="83" decel="50000">
                                          <p:stCondLst>
                                            <p:cond delay="834"/>
                                          </p:stCondLst>
                                        </p:cTn>
                                        <p:tgtEl>
                                          <p:spTgt spid="135"/>
                                        </p:tgtEl>
                                      </p:cBhvr>
                                      <p:to x="100000" y="100000"/>
                                    </p:animScale>
                                    <p:animScale>
                                      <p:cBhvr>
                                        <p:cTn id="115" dur="13">
                                          <p:stCondLst>
                                            <p:cond delay="904"/>
                                          </p:stCondLst>
                                        </p:cTn>
                                        <p:tgtEl>
                                          <p:spTgt spid="135"/>
                                        </p:tgtEl>
                                      </p:cBhvr>
                                      <p:to x="100000" y="95000"/>
                                    </p:animScale>
                                    <p:animScale>
                                      <p:cBhvr>
                                        <p:cTn id="116" dur="83" decel="50000">
                                          <p:stCondLst>
                                            <p:cond delay="917"/>
                                          </p:stCondLst>
                                        </p:cTn>
                                        <p:tgtEl>
                                          <p:spTgt spid="135"/>
                                        </p:tgtEl>
                                      </p:cBhvr>
                                      <p:to x="100000" y="100000"/>
                                    </p:animScale>
                                  </p:childTnLst>
                                </p:cTn>
                              </p:par>
                              <p:par>
                                <p:cTn id="117" presetID="26" presetClass="entr" presetSubtype="0" fill="hold" nodeType="withEffect">
                                  <p:stCondLst>
                                    <p:cond delay="1000"/>
                                  </p:stCondLst>
                                  <p:childTnLst>
                                    <p:set>
                                      <p:cBhvr>
                                        <p:cTn id="118" dur="1" fill="hold">
                                          <p:stCondLst>
                                            <p:cond delay="0"/>
                                          </p:stCondLst>
                                        </p:cTn>
                                        <p:tgtEl>
                                          <p:spTgt spid="136"/>
                                        </p:tgtEl>
                                        <p:attrNameLst>
                                          <p:attrName>style.visibility</p:attrName>
                                        </p:attrNameLst>
                                      </p:cBhvr>
                                      <p:to>
                                        <p:strVal val="visible"/>
                                      </p:to>
                                    </p:set>
                                    <p:animEffect transition="in" filter="wipe(down)">
                                      <p:cBhvr>
                                        <p:cTn id="119" dur="580">
                                          <p:stCondLst>
                                            <p:cond delay="0"/>
                                          </p:stCondLst>
                                        </p:cTn>
                                        <p:tgtEl>
                                          <p:spTgt spid="136"/>
                                        </p:tgtEl>
                                      </p:cBhvr>
                                    </p:animEffect>
                                    <p:anim calcmode="lin" valueType="num">
                                      <p:cBhvr>
                                        <p:cTn id="120" dur="1822" tmFilter="0,0; 0.14,0.36; 0.43,0.73; 0.71,0.91; 1.0,1.0">
                                          <p:stCondLst>
                                            <p:cond delay="0"/>
                                          </p:stCondLst>
                                        </p:cTn>
                                        <p:tgtEl>
                                          <p:spTgt spid="136"/>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136"/>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136"/>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136"/>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136"/>
                                        </p:tgtEl>
                                        <p:attrNameLst>
                                          <p:attrName>ppt_y</p:attrName>
                                        </p:attrNameLst>
                                      </p:cBhvr>
                                      <p:tavLst>
                                        <p:tav tm="0" fmla="#ppt_y-sin(pi*$)/81">
                                          <p:val>
                                            <p:fltVal val="0"/>
                                          </p:val>
                                        </p:tav>
                                        <p:tav tm="100000">
                                          <p:val>
                                            <p:fltVal val="1"/>
                                          </p:val>
                                        </p:tav>
                                      </p:tavLst>
                                    </p:anim>
                                    <p:animScale>
                                      <p:cBhvr>
                                        <p:cTn id="125" dur="26">
                                          <p:stCondLst>
                                            <p:cond delay="650"/>
                                          </p:stCondLst>
                                        </p:cTn>
                                        <p:tgtEl>
                                          <p:spTgt spid="136"/>
                                        </p:tgtEl>
                                      </p:cBhvr>
                                      <p:to x="100000" y="60000"/>
                                    </p:animScale>
                                    <p:animScale>
                                      <p:cBhvr>
                                        <p:cTn id="126" dur="166" decel="50000">
                                          <p:stCondLst>
                                            <p:cond delay="676"/>
                                          </p:stCondLst>
                                        </p:cTn>
                                        <p:tgtEl>
                                          <p:spTgt spid="136"/>
                                        </p:tgtEl>
                                      </p:cBhvr>
                                      <p:to x="100000" y="100000"/>
                                    </p:animScale>
                                    <p:animScale>
                                      <p:cBhvr>
                                        <p:cTn id="127" dur="26">
                                          <p:stCondLst>
                                            <p:cond delay="1312"/>
                                          </p:stCondLst>
                                        </p:cTn>
                                        <p:tgtEl>
                                          <p:spTgt spid="136"/>
                                        </p:tgtEl>
                                      </p:cBhvr>
                                      <p:to x="100000" y="80000"/>
                                    </p:animScale>
                                    <p:animScale>
                                      <p:cBhvr>
                                        <p:cTn id="128" dur="166" decel="50000">
                                          <p:stCondLst>
                                            <p:cond delay="1338"/>
                                          </p:stCondLst>
                                        </p:cTn>
                                        <p:tgtEl>
                                          <p:spTgt spid="136"/>
                                        </p:tgtEl>
                                      </p:cBhvr>
                                      <p:to x="100000" y="100000"/>
                                    </p:animScale>
                                    <p:animScale>
                                      <p:cBhvr>
                                        <p:cTn id="129" dur="26">
                                          <p:stCondLst>
                                            <p:cond delay="1642"/>
                                          </p:stCondLst>
                                        </p:cTn>
                                        <p:tgtEl>
                                          <p:spTgt spid="136"/>
                                        </p:tgtEl>
                                      </p:cBhvr>
                                      <p:to x="100000" y="90000"/>
                                    </p:animScale>
                                    <p:animScale>
                                      <p:cBhvr>
                                        <p:cTn id="130" dur="166" decel="50000">
                                          <p:stCondLst>
                                            <p:cond delay="1668"/>
                                          </p:stCondLst>
                                        </p:cTn>
                                        <p:tgtEl>
                                          <p:spTgt spid="136"/>
                                        </p:tgtEl>
                                      </p:cBhvr>
                                      <p:to x="100000" y="100000"/>
                                    </p:animScale>
                                    <p:animScale>
                                      <p:cBhvr>
                                        <p:cTn id="131" dur="26">
                                          <p:stCondLst>
                                            <p:cond delay="1808"/>
                                          </p:stCondLst>
                                        </p:cTn>
                                        <p:tgtEl>
                                          <p:spTgt spid="136"/>
                                        </p:tgtEl>
                                      </p:cBhvr>
                                      <p:to x="100000" y="95000"/>
                                    </p:animScale>
                                    <p:animScale>
                                      <p:cBhvr>
                                        <p:cTn id="132" dur="166" decel="50000">
                                          <p:stCondLst>
                                            <p:cond delay="1834"/>
                                          </p:stCondLst>
                                        </p:cTn>
                                        <p:tgtEl>
                                          <p:spTgt spid="136"/>
                                        </p:tgtEl>
                                      </p:cBhvr>
                                      <p:to x="100000" y="100000"/>
                                    </p:animScale>
                                  </p:childTnLst>
                                </p:cTn>
                              </p:par>
                              <p:par>
                                <p:cTn id="133" presetID="26" presetClass="entr" presetSubtype="0" fill="hold" nodeType="withEffect">
                                  <p:stCondLst>
                                    <p:cond delay="0"/>
                                  </p:stCondLst>
                                  <p:childTnLst>
                                    <p:set>
                                      <p:cBhvr>
                                        <p:cTn id="134" dur="1" fill="hold">
                                          <p:stCondLst>
                                            <p:cond delay="0"/>
                                          </p:stCondLst>
                                        </p:cTn>
                                        <p:tgtEl>
                                          <p:spTgt spid="137"/>
                                        </p:tgtEl>
                                        <p:attrNameLst>
                                          <p:attrName>style.visibility</p:attrName>
                                        </p:attrNameLst>
                                      </p:cBhvr>
                                      <p:to>
                                        <p:strVal val="visible"/>
                                      </p:to>
                                    </p:set>
                                    <p:animEffect transition="in" filter="wipe(down)">
                                      <p:cBhvr>
                                        <p:cTn id="135" dur="580">
                                          <p:stCondLst>
                                            <p:cond delay="0"/>
                                          </p:stCondLst>
                                        </p:cTn>
                                        <p:tgtEl>
                                          <p:spTgt spid="137"/>
                                        </p:tgtEl>
                                      </p:cBhvr>
                                    </p:animEffect>
                                    <p:anim calcmode="lin" valueType="num">
                                      <p:cBhvr>
                                        <p:cTn id="136" dur="1822" tmFilter="0,0; 0.14,0.36; 0.43,0.73; 0.71,0.91; 1.0,1.0">
                                          <p:stCondLst>
                                            <p:cond delay="0"/>
                                          </p:stCondLst>
                                        </p:cTn>
                                        <p:tgtEl>
                                          <p:spTgt spid="137"/>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137"/>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137"/>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137"/>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137"/>
                                        </p:tgtEl>
                                        <p:attrNameLst>
                                          <p:attrName>ppt_y</p:attrName>
                                        </p:attrNameLst>
                                      </p:cBhvr>
                                      <p:tavLst>
                                        <p:tav tm="0" fmla="#ppt_y-sin(pi*$)/81">
                                          <p:val>
                                            <p:fltVal val="0"/>
                                          </p:val>
                                        </p:tav>
                                        <p:tav tm="100000">
                                          <p:val>
                                            <p:fltVal val="1"/>
                                          </p:val>
                                        </p:tav>
                                      </p:tavLst>
                                    </p:anim>
                                    <p:animScale>
                                      <p:cBhvr>
                                        <p:cTn id="141" dur="26">
                                          <p:stCondLst>
                                            <p:cond delay="650"/>
                                          </p:stCondLst>
                                        </p:cTn>
                                        <p:tgtEl>
                                          <p:spTgt spid="137"/>
                                        </p:tgtEl>
                                      </p:cBhvr>
                                      <p:to x="100000" y="60000"/>
                                    </p:animScale>
                                    <p:animScale>
                                      <p:cBhvr>
                                        <p:cTn id="142" dur="166" decel="50000">
                                          <p:stCondLst>
                                            <p:cond delay="676"/>
                                          </p:stCondLst>
                                        </p:cTn>
                                        <p:tgtEl>
                                          <p:spTgt spid="137"/>
                                        </p:tgtEl>
                                      </p:cBhvr>
                                      <p:to x="100000" y="100000"/>
                                    </p:animScale>
                                    <p:animScale>
                                      <p:cBhvr>
                                        <p:cTn id="143" dur="26">
                                          <p:stCondLst>
                                            <p:cond delay="1312"/>
                                          </p:stCondLst>
                                        </p:cTn>
                                        <p:tgtEl>
                                          <p:spTgt spid="137"/>
                                        </p:tgtEl>
                                      </p:cBhvr>
                                      <p:to x="100000" y="80000"/>
                                    </p:animScale>
                                    <p:animScale>
                                      <p:cBhvr>
                                        <p:cTn id="144" dur="166" decel="50000">
                                          <p:stCondLst>
                                            <p:cond delay="1338"/>
                                          </p:stCondLst>
                                        </p:cTn>
                                        <p:tgtEl>
                                          <p:spTgt spid="137"/>
                                        </p:tgtEl>
                                      </p:cBhvr>
                                      <p:to x="100000" y="100000"/>
                                    </p:animScale>
                                    <p:animScale>
                                      <p:cBhvr>
                                        <p:cTn id="145" dur="26">
                                          <p:stCondLst>
                                            <p:cond delay="1642"/>
                                          </p:stCondLst>
                                        </p:cTn>
                                        <p:tgtEl>
                                          <p:spTgt spid="137"/>
                                        </p:tgtEl>
                                      </p:cBhvr>
                                      <p:to x="100000" y="90000"/>
                                    </p:animScale>
                                    <p:animScale>
                                      <p:cBhvr>
                                        <p:cTn id="146" dur="166" decel="50000">
                                          <p:stCondLst>
                                            <p:cond delay="1668"/>
                                          </p:stCondLst>
                                        </p:cTn>
                                        <p:tgtEl>
                                          <p:spTgt spid="137"/>
                                        </p:tgtEl>
                                      </p:cBhvr>
                                      <p:to x="100000" y="100000"/>
                                    </p:animScale>
                                    <p:animScale>
                                      <p:cBhvr>
                                        <p:cTn id="147" dur="26">
                                          <p:stCondLst>
                                            <p:cond delay="1808"/>
                                          </p:stCondLst>
                                        </p:cTn>
                                        <p:tgtEl>
                                          <p:spTgt spid="137"/>
                                        </p:tgtEl>
                                      </p:cBhvr>
                                      <p:to x="100000" y="95000"/>
                                    </p:animScale>
                                    <p:animScale>
                                      <p:cBhvr>
                                        <p:cTn id="148" dur="166" decel="50000">
                                          <p:stCondLst>
                                            <p:cond delay="1834"/>
                                          </p:stCondLst>
                                        </p:cTn>
                                        <p:tgtEl>
                                          <p:spTgt spid="137"/>
                                        </p:tgtEl>
                                      </p:cBhvr>
                                      <p:to x="100000" y="100000"/>
                                    </p:animScale>
                                  </p:childTnLst>
                                </p:cTn>
                              </p:par>
                              <p:par>
                                <p:cTn id="149" presetID="26" presetClass="entr" presetSubtype="0" fill="hold" nodeType="withEffect">
                                  <p:stCondLst>
                                    <p:cond delay="0"/>
                                  </p:stCondLst>
                                  <p:childTnLst>
                                    <p:set>
                                      <p:cBhvr>
                                        <p:cTn id="150" dur="1" fill="hold">
                                          <p:stCondLst>
                                            <p:cond delay="0"/>
                                          </p:stCondLst>
                                        </p:cTn>
                                        <p:tgtEl>
                                          <p:spTgt spid="139"/>
                                        </p:tgtEl>
                                        <p:attrNameLst>
                                          <p:attrName>style.visibility</p:attrName>
                                        </p:attrNameLst>
                                      </p:cBhvr>
                                      <p:to>
                                        <p:strVal val="visible"/>
                                      </p:to>
                                    </p:set>
                                    <p:animEffect transition="in" filter="wipe(down)">
                                      <p:cBhvr>
                                        <p:cTn id="151" dur="290">
                                          <p:stCondLst>
                                            <p:cond delay="0"/>
                                          </p:stCondLst>
                                        </p:cTn>
                                        <p:tgtEl>
                                          <p:spTgt spid="139"/>
                                        </p:tgtEl>
                                      </p:cBhvr>
                                    </p:animEffect>
                                    <p:anim calcmode="lin" valueType="num">
                                      <p:cBhvr>
                                        <p:cTn id="152" dur="911" tmFilter="0,0; 0.14,0.36; 0.43,0.73; 0.71,0.91; 1.0,1.0">
                                          <p:stCondLst>
                                            <p:cond delay="0"/>
                                          </p:stCondLst>
                                        </p:cTn>
                                        <p:tgtEl>
                                          <p:spTgt spid="139"/>
                                        </p:tgtEl>
                                        <p:attrNameLst>
                                          <p:attrName>ppt_x</p:attrName>
                                        </p:attrNameLst>
                                      </p:cBhvr>
                                      <p:tavLst>
                                        <p:tav tm="0">
                                          <p:val>
                                            <p:strVal val="#ppt_x-0.25"/>
                                          </p:val>
                                        </p:tav>
                                        <p:tav tm="100000">
                                          <p:val>
                                            <p:strVal val="#ppt_x"/>
                                          </p:val>
                                        </p:tav>
                                      </p:tavLst>
                                    </p:anim>
                                    <p:anim calcmode="lin" valueType="num">
                                      <p:cBhvr>
                                        <p:cTn id="153" dur="332" tmFilter="0.0,0.0; 0.25,0.07; 0.50,0.2; 0.75,0.467; 1.0,1.0">
                                          <p:stCondLst>
                                            <p:cond delay="0"/>
                                          </p:stCondLst>
                                        </p:cTn>
                                        <p:tgtEl>
                                          <p:spTgt spid="139"/>
                                        </p:tgtEl>
                                        <p:attrNameLst>
                                          <p:attrName>ppt_y</p:attrName>
                                        </p:attrNameLst>
                                      </p:cBhvr>
                                      <p:tavLst>
                                        <p:tav tm="0" fmla="#ppt_y-sin(pi*$)/3">
                                          <p:val>
                                            <p:fltVal val="0.5"/>
                                          </p:val>
                                        </p:tav>
                                        <p:tav tm="100000">
                                          <p:val>
                                            <p:fltVal val="1"/>
                                          </p:val>
                                        </p:tav>
                                      </p:tavLst>
                                    </p:anim>
                                    <p:anim calcmode="lin" valueType="num">
                                      <p:cBhvr>
                                        <p:cTn id="154" dur="332" tmFilter="0, 0; 0.125,0.2665; 0.25,0.4; 0.375,0.465; 0.5,0.5;  0.625,0.535; 0.75,0.6; 0.875,0.7335; 1,1">
                                          <p:stCondLst>
                                            <p:cond delay="332"/>
                                          </p:stCondLst>
                                        </p:cTn>
                                        <p:tgtEl>
                                          <p:spTgt spid="139"/>
                                        </p:tgtEl>
                                        <p:attrNameLst>
                                          <p:attrName>ppt_y</p:attrName>
                                        </p:attrNameLst>
                                      </p:cBhvr>
                                      <p:tavLst>
                                        <p:tav tm="0" fmla="#ppt_y-sin(pi*$)/9">
                                          <p:val>
                                            <p:fltVal val="0"/>
                                          </p:val>
                                        </p:tav>
                                        <p:tav tm="100000">
                                          <p:val>
                                            <p:fltVal val="1"/>
                                          </p:val>
                                        </p:tav>
                                      </p:tavLst>
                                    </p:anim>
                                    <p:anim calcmode="lin" valueType="num">
                                      <p:cBhvr>
                                        <p:cTn id="155" dur="166" tmFilter="0, 0; 0.125,0.2665; 0.25,0.4; 0.375,0.465; 0.5,0.5;  0.625,0.535; 0.75,0.6; 0.875,0.7335; 1,1">
                                          <p:stCondLst>
                                            <p:cond delay="662"/>
                                          </p:stCondLst>
                                        </p:cTn>
                                        <p:tgtEl>
                                          <p:spTgt spid="139"/>
                                        </p:tgtEl>
                                        <p:attrNameLst>
                                          <p:attrName>ppt_y</p:attrName>
                                        </p:attrNameLst>
                                      </p:cBhvr>
                                      <p:tavLst>
                                        <p:tav tm="0" fmla="#ppt_y-sin(pi*$)/27">
                                          <p:val>
                                            <p:fltVal val="0"/>
                                          </p:val>
                                        </p:tav>
                                        <p:tav tm="100000">
                                          <p:val>
                                            <p:fltVal val="1"/>
                                          </p:val>
                                        </p:tav>
                                      </p:tavLst>
                                    </p:anim>
                                    <p:anim calcmode="lin" valueType="num">
                                      <p:cBhvr>
                                        <p:cTn id="156" dur="82" tmFilter="0, 0; 0.125,0.2665; 0.25,0.4; 0.375,0.465; 0.5,0.5;  0.625,0.535; 0.75,0.6; 0.875,0.7335; 1,1">
                                          <p:stCondLst>
                                            <p:cond delay="828"/>
                                          </p:stCondLst>
                                        </p:cTn>
                                        <p:tgtEl>
                                          <p:spTgt spid="139"/>
                                        </p:tgtEl>
                                        <p:attrNameLst>
                                          <p:attrName>ppt_y</p:attrName>
                                        </p:attrNameLst>
                                      </p:cBhvr>
                                      <p:tavLst>
                                        <p:tav tm="0" fmla="#ppt_y-sin(pi*$)/81">
                                          <p:val>
                                            <p:fltVal val="0"/>
                                          </p:val>
                                        </p:tav>
                                        <p:tav tm="100000">
                                          <p:val>
                                            <p:fltVal val="1"/>
                                          </p:val>
                                        </p:tav>
                                      </p:tavLst>
                                    </p:anim>
                                    <p:animScale>
                                      <p:cBhvr>
                                        <p:cTn id="157" dur="13">
                                          <p:stCondLst>
                                            <p:cond delay="325"/>
                                          </p:stCondLst>
                                        </p:cTn>
                                        <p:tgtEl>
                                          <p:spTgt spid="139"/>
                                        </p:tgtEl>
                                      </p:cBhvr>
                                      <p:to x="100000" y="60000"/>
                                    </p:animScale>
                                    <p:animScale>
                                      <p:cBhvr>
                                        <p:cTn id="158" dur="83" decel="50000">
                                          <p:stCondLst>
                                            <p:cond delay="338"/>
                                          </p:stCondLst>
                                        </p:cTn>
                                        <p:tgtEl>
                                          <p:spTgt spid="139"/>
                                        </p:tgtEl>
                                      </p:cBhvr>
                                      <p:to x="100000" y="100000"/>
                                    </p:animScale>
                                    <p:animScale>
                                      <p:cBhvr>
                                        <p:cTn id="159" dur="13">
                                          <p:stCondLst>
                                            <p:cond delay="656"/>
                                          </p:stCondLst>
                                        </p:cTn>
                                        <p:tgtEl>
                                          <p:spTgt spid="139"/>
                                        </p:tgtEl>
                                      </p:cBhvr>
                                      <p:to x="100000" y="80000"/>
                                    </p:animScale>
                                    <p:animScale>
                                      <p:cBhvr>
                                        <p:cTn id="160" dur="83" decel="50000">
                                          <p:stCondLst>
                                            <p:cond delay="669"/>
                                          </p:stCondLst>
                                        </p:cTn>
                                        <p:tgtEl>
                                          <p:spTgt spid="139"/>
                                        </p:tgtEl>
                                      </p:cBhvr>
                                      <p:to x="100000" y="100000"/>
                                    </p:animScale>
                                    <p:animScale>
                                      <p:cBhvr>
                                        <p:cTn id="161" dur="13">
                                          <p:stCondLst>
                                            <p:cond delay="821"/>
                                          </p:stCondLst>
                                        </p:cTn>
                                        <p:tgtEl>
                                          <p:spTgt spid="139"/>
                                        </p:tgtEl>
                                      </p:cBhvr>
                                      <p:to x="100000" y="90000"/>
                                    </p:animScale>
                                    <p:animScale>
                                      <p:cBhvr>
                                        <p:cTn id="162" dur="83" decel="50000">
                                          <p:stCondLst>
                                            <p:cond delay="834"/>
                                          </p:stCondLst>
                                        </p:cTn>
                                        <p:tgtEl>
                                          <p:spTgt spid="139"/>
                                        </p:tgtEl>
                                      </p:cBhvr>
                                      <p:to x="100000" y="100000"/>
                                    </p:animScale>
                                    <p:animScale>
                                      <p:cBhvr>
                                        <p:cTn id="163" dur="13">
                                          <p:stCondLst>
                                            <p:cond delay="904"/>
                                          </p:stCondLst>
                                        </p:cTn>
                                        <p:tgtEl>
                                          <p:spTgt spid="139"/>
                                        </p:tgtEl>
                                      </p:cBhvr>
                                      <p:to x="100000" y="95000"/>
                                    </p:animScale>
                                    <p:animScale>
                                      <p:cBhvr>
                                        <p:cTn id="164" dur="83" decel="50000">
                                          <p:stCondLst>
                                            <p:cond delay="917"/>
                                          </p:stCondLst>
                                        </p:cTn>
                                        <p:tgtEl>
                                          <p:spTgt spid="139"/>
                                        </p:tgtEl>
                                      </p:cBhvr>
                                      <p:to x="100000" y="100000"/>
                                    </p:animScale>
                                  </p:childTnLst>
                                </p:cTn>
                              </p:par>
                              <p:par>
                                <p:cTn id="165" presetID="26" presetClass="entr" presetSubtype="0" fill="hold" nodeType="withEffect">
                                  <p:stCondLst>
                                    <p:cond delay="0"/>
                                  </p:stCondLst>
                                  <p:childTnLst>
                                    <p:set>
                                      <p:cBhvr>
                                        <p:cTn id="166" dur="1" fill="hold">
                                          <p:stCondLst>
                                            <p:cond delay="0"/>
                                          </p:stCondLst>
                                        </p:cTn>
                                        <p:tgtEl>
                                          <p:spTgt spid="140"/>
                                        </p:tgtEl>
                                        <p:attrNameLst>
                                          <p:attrName>style.visibility</p:attrName>
                                        </p:attrNameLst>
                                      </p:cBhvr>
                                      <p:to>
                                        <p:strVal val="visible"/>
                                      </p:to>
                                    </p:set>
                                    <p:animEffect transition="in" filter="wipe(down)">
                                      <p:cBhvr>
                                        <p:cTn id="167" dur="290">
                                          <p:stCondLst>
                                            <p:cond delay="0"/>
                                          </p:stCondLst>
                                        </p:cTn>
                                        <p:tgtEl>
                                          <p:spTgt spid="140"/>
                                        </p:tgtEl>
                                      </p:cBhvr>
                                    </p:animEffect>
                                    <p:anim calcmode="lin" valueType="num">
                                      <p:cBhvr>
                                        <p:cTn id="168" dur="911" tmFilter="0,0; 0.14,0.36; 0.43,0.73; 0.71,0.91; 1.0,1.0">
                                          <p:stCondLst>
                                            <p:cond delay="0"/>
                                          </p:stCondLst>
                                        </p:cTn>
                                        <p:tgtEl>
                                          <p:spTgt spid="140"/>
                                        </p:tgtEl>
                                        <p:attrNameLst>
                                          <p:attrName>ppt_x</p:attrName>
                                        </p:attrNameLst>
                                      </p:cBhvr>
                                      <p:tavLst>
                                        <p:tav tm="0">
                                          <p:val>
                                            <p:strVal val="#ppt_x-0.25"/>
                                          </p:val>
                                        </p:tav>
                                        <p:tav tm="100000">
                                          <p:val>
                                            <p:strVal val="#ppt_x"/>
                                          </p:val>
                                        </p:tav>
                                      </p:tavLst>
                                    </p:anim>
                                    <p:anim calcmode="lin" valueType="num">
                                      <p:cBhvr>
                                        <p:cTn id="169" dur="332" tmFilter="0.0,0.0; 0.25,0.07; 0.50,0.2; 0.75,0.467; 1.0,1.0">
                                          <p:stCondLst>
                                            <p:cond delay="0"/>
                                          </p:stCondLst>
                                        </p:cTn>
                                        <p:tgtEl>
                                          <p:spTgt spid="140"/>
                                        </p:tgtEl>
                                        <p:attrNameLst>
                                          <p:attrName>ppt_y</p:attrName>
                                        </p:attrNameLst>
                                      </p:cBhvr>
                                      <p:tavLst>
                                        <p:tav tm="0" fmla="#ppt_y-sin(pi*$)/3">
                                          <p:val>
                                            <p:fltVal val="0.5"/>
                                          </p:val>
                                        </p:tav>
                                        <p:tav tm="100000">
                                          <p:val>
                                            <p:fltVal val="1"/>
                                          </p:val>
                                        </p:tav>
                                      </p:tavLst>
                                    </p:anim>
                                    <p:anim calcmode="lin" valueType="num">
                                      <p:cBhvr>
                                        <p:cTn id="170" dur="332" tmFilter="0, 0; 0.125,0.2665; 0.25,0.4; 0.375,0.465; 0.5,0.5;  0.625,0.535; 0.75,0.6; 0.875,0.7335; 1,1">
                                          <p:stCondLst>
                                            <p:cond delay="332"/>
                                          </p:stCondLst>
                                        </p:cTn>
                                        <p:tgtEl>
                                          <p:spTgt spid="140"/>
                                        </p:tgtEl>
                                        <p:attrNameLst>
                                          <p:attrName>ppt_y</p:attrName>
                                        </p:attrNameLst>
                                      </p:cBhvr>
                                      <p:tavLst>
                                        <p:tav tm="0" fmla="#ppt_y-sin(pi*$)/9">
                                          <p:val>
                                            <p:fltVal val="0"/>
                                          </p:val>
                                        </p:tav>
                                        <p:tav tm="100000">
                                          <p:val>
                                            <p:fltVal val="1"/>
                                          </p:val>
                                        </p:tav>
                                      </p:tavLst>
                                    </p:anim>
                                    <p:anim calcmode="lin" valueType="num">
                                      <p:cBhvr>
                                        <p:cTn id="171" dur="166" tmFilter="0, 0; 0.125,0.2665; 0.25,0.4; 0.375,0.465; 0.5,0.5;  0.625,0.535; 0.75,0.6; 0.875,0.7335; 1,1">
                                          <p:stCondLst>
                                            <p:cond delay="662"/>
                                          </p:stCondLst>
                                        </p:cTn>
                                        <p:tgtEl>
                                          <p:spTgt spid="140"/>
                                        </p:tgtEl>
                                        <p:attrNameLst>
                                          <p:attrName>ppt_y</p:attrName>
                                        </p:attrNameLst>
                                      </p:cBhvr>
                                      <p:tavLst>
                                        <p:tav tm="0" fmla="#ppt_y-sin(pi*$)/27">
                                          <p:val>
                                            <p:fltVal val="0"/>
                                          </p:val>
                                        </p:tav>
                                        <p:tav tm="100000">
                                          <p:val>
                                            <p:fltVal val="1"/>
                                          </p:val>
                                        </p:tav>
                                      </p:tavLst>
                                    </p:anim>
                                    <p:anim calcmode="lin" valueType="num">
                                      <p:cBhvr>
                                        <p:cTn id="172" dur="82" tmFilter="0, 0; 0.125,0.2665; 0.25,0.4; 0.375,0.465; 0.5,0.5;  0.625,0.535; 0.75,0.6; 0.875,0.7335; 1,1">
                                          <p:stCondLst>
                                            <p:cond delay="828"/>
                                          </p:stCondLst>
                                        </p:cTn>
                                        <p:tgtEl>
                                          <p:spTgt spid="140"/>
                                        </p:tgtEl>
                                        <p:attrNameLst>
                                          <p:attrName>ppt_y</p:attrName>
                                        </p:attrNameLst>
                                      </p:cBhvr>
                                      <p:tavLst>
                                        <p:tav tm="0" fmla="#ppt_y-sin(pi*$)/81">
                                          <p:val>
                                            <p:fltVal val="0"/>
                                          </p:val>
                                        </p:tav>
                                        <p:tav tm="100000">
                                          <p:val>
                                            <p:fltVal val="1"/>
                                          </p:val>
                                        </p:tav>
                                      </p:tavLst>
                                    </p:anim>
                                    <p:animScale>
                                      <p:cBhvr>
                                        <p:cTn id="173" dur="13">
                                          <p:stCondLst>
                                            <p:cond delay="325"/>
                                          </p:stCondLst>
                                        </p:cTn>
                                        <p:tgtEl>
                                          <p:spTgt spid="140"/>
                                        </p:tgtEl>
                                      </p:cBhvr>
                                      <p:to x="100000" y="60000"/>
                                    </p:animScale>
                                    <p:animScale>
                                      <p:cBhvr>
                                        <p:cTn id="174" dur="83" decel="50000">
                                          <p:stCondLst>
                                            <p:cond delay="338"/>
                                          </p:stCondLst>
                                        </p:cTn>
                                        <p:tgtEl>
                                          <p:spTgt spid="140"/>
                                        </p:tgtEl>
                                      </p:cBhvr>
                                      <p:to x="100000" y="100000"/>
                                    </p:animScale>
                                    <p:animScale>
                                      <p:cBhvr>
                                        <p:cTn id="175" dur="13">
                                          <p:stCondLst>
                                            <p:cond delay="656"/>
                                          </p:stCondLst>
                                        </p:cTn>
                                        <p:tgtEl>
                                          <p:spTgt spid="140"/>
                                        </p:tgtEl>
                                      </p:cBhvr>
                                      <p:to x="100000" y="80000"/>
                                    </p:animScale>
                                    <p:animScale>
                                      <p:cBhvr>
                                        <p:cTn id="176" dur="83" decel="50000">
                                          <p:stCondLst>
                                            <p:cond delay="669"/>
                                          </p:stCondLst>
                                        </p:cTn>
                                        <p:tgtEl>
                                          <p:spTgt spid="140"/>
                                        </p:tgtEl>
                                      </p:cBhvr>
                                      <p:to x="100000" y="100000"/>
                                    </p:animScale>
                                    <p:animScale>
                                      <p:cBhvr>
                                        <p:cTn id="177" dur="13">
                                          <p:stCondLst>
                                            <p:cond delay="821"/>
                                          </p:stCondLst>
                                        </p:cTn>
                                        <p:tgtEl>
                                          <p:spTgt spid="140"/>
                                        </p:tgtEl>
                                      </p:cBhvr>
                                      <p:to x="100000" y="90000"/>
                                    </p:animScale>
                                    <p:animScale>
                                      <p:cBhvr>
                                        <p:cTn id="178" dur="83" decel="50000">
                                          <p:stCondLst>
                                            <p:cond delay="834"/>
                                          </p:stCondLst>
                                        </p:cTn>
                                        <p:tgtEl>
                                          <p:spTgt spid="140"/>
                                        </p:tgtEl>
                                      </p:cBhvr>
                                      <p:to x="100000" y="100000"/>
                                    </p:animScale>
                                    <p:animScale>
                                      <p:cBhvr>
                                        <p:cTn id="179" dur="13">
                                          <p:stCondLst>
                                            <p:cond delay="904"/>
                                          </p:stCondLst>
                                        </p:cTn>
                                        <p:tgtEl>
                                          <p:spTgt spid="140"/>
                                        </p:tgtEl>
                                      </p:cBhvr>
                                      <p:to x="100000" y="95000"/>
                                    </p:animScale>
                                    <p:animScale>
                                      <p:cBhvr>
                                        <p:cTn id="180" dur="83" decel="50000">
                                          <p:stCondLst>
                                            <p:cond delay="917"/>
                                          </p:stCondLst>
                                        </p:cTn>
                                        <p:tgtEl>
                                          <p:spTgt spid="140"/>
                                        </p:tgtEl>
                                      </p:cBhvr>
                                      <p:to x="100000" y="100000"/>
                                    </p:animScale>
                                  </p:childTnLst>
                                </p:cTn>
                              </p:par>
                              <p:par>
                                <p:cTn id="181" presetID="26" presetClass="entr" presetSubtype="0" fill="hold" nodeType="withEffect">
                                  <p:stCondLst>
                                    <p:cond delay="0"/>
                                  </p:stCondLst>
                                  <p:childTnLst>
                                    <p:set>
                                      <p:cBhvr>
                                        <p:cTn id="182" dur="1" fill="hold">
                                          <p:stCondLst>
                                            <p:cond delay="0"/>
                                          </p:stCondLst>
                                        </p:cTn>
                                        <p:tgtEl>
                                          <p:spTgt spid="141"/>
                                        </p:tgtEl>
                                        <p:attrNameLst>
                                          <p:attrName>style.visibility</p:attrName>
                                        </p:attrNameLst>
                                      </p:cBhvr>
                                      <p:to>
                                        <p:strVal val="visible"/>
                                      </p:to>
                                    </p:set>
                                    <p:animEffect transition="in" filter="wipe(down)">
                                      <p:cBhvr>
                                        <p:cTn id="183" dur="290">
                                          <p:stCondLst>
                                            <p:cond delay="0"/>
                                          </p:stCondLst>
                                        </p:cTn>
                                        <p:tgtEl>
                                          <p:spTgt spid="141"/>
                                        </p:tgtEl>
                                      </p:cBhvr>
                                    </p:animEffect>
                                    <p:anim calcmode="lin" valueType="num">
                                      <p:cBhvr>
                                        <p:cTn id="184" dur="911" tmFilter="0,0; 0.14,0.36; 0.43,0.73; 0.71,0.91; 1.0,1.0">
                                          <p:stCondLst>
                                            <p:cond delay="0"/>
                                          </p:stCondLst>
                                        </p:cTn>
                                        <p:tgtEl>
                                          <p:spTgt spid="141"/>
                                        </p:tgtEl>
                                        <p:attrNameLst>
                                          <p:attrName>ppt_x</p:attrName>
                                        </p:attrNameLst>
                                      </p:cBhvr>
                                      <p:tavLst>
                                        <p:tav tm="0">
                                          <p:val>
                                            <p:strVal val="#ppt_x-0.25"/>
                                          </p:val>
                                        </p:tav>
                                        <p:tav tm="100000">
                                          <p:val>
                                            <p:strVal val="#ppt_x"/>
                                          </p:val>
                                        </p:tav>
                                      </p:tavLst>
                                    </p:anim>
                                    <p:anim calcmode="lin" valueType="num">
                                      <p:cBhvr>
                                        <p:cTn id="185" dur="332" tmFilter="0.0,0.0; 0.25,0.07; 0.50,0.2; 0.75,0.467; 1.0,1.0">
                                          <p:stCondLst>
                                            <p:cond delay="0"/>
                                          </p:stCondLst>
                                        </p:cTn>
                                        <p:tgtEl>
                                          <p:spTgt spid="141"/>
                                        </p:tgtEl>
                                        <p:attrNameLst>
                                          <p:attrName>ppt_y</p:attrName>
                                        </p:attrNameLst>
                                      </p:cBhvr>
                                      <p:tavLst>
                                        <p:tav tm="0" fmla="#ppt_y-sin(pi*$)/3">
                                          <p:val>
                                            <p:fltVal val="0.5"/>
                                          </p:val>
                                        </p:tav>
                                        <p:tav tm="100000">
                                          <p:val>
                                            <p:fltVal val="1"/>
                                          </p:val>
                                        </p:tav>
                                      </p:tavLst>
                                    </p:anim>
                                    <p:anim calcmode="lin" valueType="num">
                                      <p:cBhvr>
                                        <p:cTn id="186" dur="332" tmFilter="0, 0; 0.125,0.2665; 0.25,0.4; 0.375,0.465; 0.5,0.5;  0.625,0.535; 0.75,0.6; 0.875,0.7335; 1,1">
                                          <p:stCondLst>
                                            <p:cond delay="332"/>
                                          </p:stCondLst>
                                        </p:cTn>
                                        <p:tgtEl>
                                          <p:spTgt spid="141"/>
                                        </p:tgtEl>
                                        <p:attrNameLst>
                                          <p:attrName>ppt_y</p:attrName>
                                        </p:attrNameLst>
                                      </p:cBhvr>
                                      <p:tavLst>
                                        <p:tav tm="0" fmla="#ppt_y-sin(pi*$)/9">
                                          <p:val>
                                            <p:fltVal val="0"/>
                                          </p:val>
                                        </p:tav>
                                        <p:tav tm="100000">
                                          <p:val>
                                            <p:fltVal val="1"/>
                                          </p:val>
                                        </p:tav>
                                      </p:tavLst>
                                    </p:anim>
                                    <p:anim calcmode="lin" valueType="num">
                                      <p:cBhvr>
                                        <p:cTn id="187" dur="166" tmFilter="0, 0; 0.125,0.2665; 0.25,0.4; 0.375,0.465; 0.5,0.5;  0.625,0.535; 0.75,0.6; 0.875,0.7335; 1,1">
                                          <p:stCondLst>
                                            <p:cond delay="662"/>
                                          </p:stCondLst>
                                        </p:cTn>
                                        <p:tgtEl>
                                          <p:spTgt spid="141"/>
                                        </p:tgtEl>
                                        <p:attrNameLst>
                                          <p:attrName>ppt_y</p:attrName>
                                        </p:attrNameLst>
                                      </p:cBhvr>
                                      <p:tavLst>
                                        <p:tav tm="0" fmla="#ppt_y-sin(pi*$)/27">
                                          <p:val>
                                            <p:fltVal val="0"/>
                                          </p:val>
                                        </p:tav>
                                        <p:tav tm="100000">
                                          <p:val>
                                            <p:fltVal val="1"/>
                                          </p:val>
                                        </p:tav>
                                      </p:tavLst>
                                    </p:anim>
                                    <p:anim calcmode="lin" valueType="num">
                                      <p:cBhvr>
                                        <p:cTn id="188" dur="82" tmFilter="0, 0; 0.125,0.2665; 0.25,0.4; 0.375,0.465; 0.5,0.5;  0.625,0.535; 0.75,0.6; 0.875,0.7335; 1,1">
                                          <p:stCondLst>
                                            <p:cond delay="828"/>
                                          </p:stCondLst>
                                        </p:cTn>
                                        <p:tgtEl>
                                          <p:spTgt spid="141"/>
                                        </p:tgtEl>
                                        <p:attrNameLst>
                                          <p:attrName>ppt_y</p:attrName>
                                        </p:attrNameLst>
                                      </p:cBhvr>
                                      <p:tavLst>
                                        <p:tav tm="0" fmla="#ppt_y-sin(pi*$)/81">
                                          <p:val>
                                            <p:fltVal val="0"/>
                                          </p:val>
                                        </p:tav>
                                        <p:tav tm="100000">
                                          <p:val>
                                            <p:fltVal val="1"/>
                                          </p:val>
                                        </p:tav>
                                      </p:tavLst>
                                    </p:anim>
                                    <p:animScale>
                                      <p:cBhvr>
                                        <p:cTn id="189" dur="13">
                                          <p:stCondLst>
                                            <p:cond delay="325"/>
                                          </p:stCondLst>
                                        </p:cTn>
                                        <p:tgtEl>
                                          <p:spTgt spid="141"/>
                                        </p:tgtEl>
                                      </p:cBhvr>
                                      <p:to x="100000" y="60000"/>
                                    </p:animScale>
                                    <p:animScale>
                                      <p:cBhvr>
                                        <p:cTn id="190" dur="83" decel="50000">
                                          <p:stCondLst>
                                            <p:cond delay="338"/>
                                          </p:stCondLst>
                                        </p:cTn>
                                        <p:tgtEl>
                                          <p:spTgt spid="141"/>
                                        </p:tgtEl>
                                      </p:cBhvr>
                                      <p:to x="100000" y="100000"/>
                                    </p:animScale>
                                    <p:animScale>
                                      <p:cBhvr>
                                        <p:cTn id="191" dur="13">
                                          <p:stCondLst>
                                            <p:cond delay="656"/>
                                          </p:stCondLst>
                                        </p:cTn>
                                        <p:tgtEl>
                                          <p:spTgt spid="141"/>
                                        </p:tgtEl>
                                      </p:cBhvr>
                                      <p:to x="100000" y="80000"/>
                                    </p:animScale>
                                    <p:animScale>
                                      <p:cBhvr>
                                        <p:cTn id="192" dur="83" decel="50000">
                                          <p:stCondLst>
                                            <p:cond delay="669"/>
                                          </p:stCondLst>
                                        </p:cTn>
                                        <p:tgtEl>
                                          <p:spTgt spid="141"/>
                                        </p:tgtEl>
                                      </p:cBhvr>
                                      <p:to x="100000" y="100000"/>
                                    </p:animScale>
                                    <p:animScale>
                                      <p:cBhvr>
                                        <p:cTn id="193" dur="13">
                                          <p:stCondLst>
                                            <p:cond delay="821"/>
                                          </p:stCondLst>
                                        </p:cTn>
                                        <p:tgtEl>
                                          <p:spTgt spid="141"/>
                                        </p:tgtEl>
                                      </p:cBhvr>
                                      <p:to x="100000" y="90000"/>
                                    </p:animScale>
                                    <p:animScale>
                                      <p:cBhvr>
                                        <p:cTn id="194" dur="83" decel="50000">
                                          <p:stCondLst>
                                            <p:cond delay="834"/>
                                          </p:stCondLst>
                                        </p:cTn>
                                        <p:tgtEl>
                                          <p:spTgt spid="141"/>
                                        </p:tgtEl>
                                      </p:cBhvr>
                                      <p:to x="100000" y="100000"/>
                                    </p:animScale>
                                    <p:animScale>
                                      <p:cBhvr>
                                        <p:cTn id="195" dur="13">
                                          <p:stCondLst>
                                            <p:cond delay="904"/>
                                          </p:stCondLst>
                                        </p:cTn>
                                        <p:tgtEl>
                                          <p:spTgt spid="141"/>
                                        </p:tgtEl>
                                      </p:cBhvr>
                                      <p:to x="100000" y="95000"/>
                                    </p:animScale>
                                    <p:animScale>
                                      <p:cBhvr>
                                        <p:cTn id="196" dur="83" decel="50000">
                                          <p:stCondLst>
                                            <p:cond delay="917"/>
                                          </p:stCondLst>
                                        </p:cTn>
                                        <p:tgtEl>
                                          <p:spTgt spid="141"/>
                                        </p:tgtEl>
                                      </p:cBhvr>
                                      <p:to x="100000" y="100000"/>
                                    </p:animScale>
                                  </p:childTnLst>
                                </p:cTn>
                              </p:par>
                              <p:par>
                                <p:cTn id="197" presetID="26" presetClass="entr" presetSubtype="0" fill="hold" nodeType="withEffect">
                                  <p:stCondLst>
                                    <p:cond delay="1000"/>
                                  </p:stCondLst>
                                  <p:childTnLst>
                                    <p:set>
                                      <p:cBhvr>
                                        <p:cTn id="198" dur="1" fill="hold">
                                          <p:stCondLst>
                                            <p:cond delay="0"/>
                                          </p:stCondLst>
                                        </p:cTn>
                                        <p:tgtEl>
                                          <p:spTgt spid="142"/>
                                        </p:tgtEl>
                                        <p:attrNameLst>
                                          <p:attrName>style.visibility</p:attrName>
                                        </p:attrNameLst>
                                      </p:cBhvr>
                                      <p:to>
                                        <p:strVal val="visible"/>
                                      </p:to>
                                    </p:set>
                                    <p:animEffect transition="in" filter="wipe(down)">
                                      <p:cBhvr>
                                        <p:cTn id="199" dur="145">
                                          <p:stCondLst>
                                            <p:cond delay="0"/>
                                          </p:stCondLst>
                                        </p:cTn>
                                        <p:tgtEl>
                                          <p:spTgt spid="142"/>
                                        </p:tgtEl>
                                      </p:cBhvr>
                                    </p:animEffect>
                                    <p:anim calcmode="lin" valueType="num">
                                      <p:cBhvr>
                                        <p:cTn id="200" dur="456" tmFilter="0,0; 0.14,0.36; 0.43,0.73; 0.71,0.91; 1.0,1.0">
                                          <p:stCondLst>
                                            <p:cond delay="0"/>
                                          </p:stCondLst>
                                        </p:cTn>
                                        <p:tgtEl>
                                          <p:spTgt spid="142"/>
                                        </p:tgtEl>
                                        <p:attrNameLst>
                                          <p:attrName>ppt_x</p:attrName>
                                        </p:attrNameLst>
                                      </p:cBhvr>
                                      <p:tavLst>
                                        <p:tav tm="0">
                                          <p:val>
                                            <p:strVal val="#ppt_x-0.25"/>
                                          </p:val>
                                        </p:tav>
                                        <p:tav tm="100000">
                                          <p:val>
                                            <p:strVal val="#ppt_x"/>
                                          </p:val>
                                        </p:tav>
                                      </p:tavLst>
                                    </p:anim>
                                    <p:anim calcmode="lin" valueType="num">
                                      <p:cBhvr>
                                        <p:cTn id="201" dur="166" tmFilter="0.0,0.0; 0.25,0.07; 0.50,0.2; 0.75,0.467; 1.0,1.0">
                                          <p:stCondLst>
                                            <p:cond delay="0"/>
                                          </p:stCondLst>
                                        </p:cTn>
                                        <p:tgtEl>
                                          <p:spTgt spid="142"/>
                                        </p:tgtEl>
                                        <p:attrNameLst>
                                          <p:attrName>ppt_y</p:attrName>
                                        </p:attrNameLst>
                                      </p:cBhvr>
                                      <p:tavLst>
                                        <p:tav tm="0" fmla="#ppt_y-sin(pi*$)/3">
                                          <p:val>
                                            <p:fltVal val="0.5"/>
                                          </p:val>
                                        </p:tav>
                                        <p:tav tm="100000">
                                          <p:val>
                                            <p:fltVal val="1"/>
                                          </p:val>
                                        </p:tav>
                                      </p:tavLst>
                                    </p:anim>
                                    <p:anim calcmode="lin" valueType="num">
                                      <p:cBhvr>
                                        <p:cTn id="202" dur="166" tmFilter="0, 0; 0.125,0.2665; 0.25,0.4; 0.375,0.465; 0.5,0.5;  0.625,0.535; 0.75,0.6; 0.875,0.7335; 1,1">
                                          <p:stCondLst>
                                            <p:cond delay="166"/>
                                          </p:stCondLst>
                                        </p:cTn>
                                        <p:tgtEl>
                                          <p:spTgt spid="142"/>
                                        </p:tgtEl>
                                        <p:attrNameLst>
                                          <p:attrName>ppt_y</p:attrName>
                                        </p:attrNameLst>
                                      </p:cBhvr>
                                      <p:tavLst>
                                        <p:tav tm="0" fmla="#ppt_y-sin(pi*$)/9">
                                          <p:val>
                                            <p:fltVal val="0"/>
                                          </p:val>
                                        </p:tav>
                                        <p:tav tm="100000">
                                          <p:val>
                                            <p:fltVal val="1"/>
                                          </p:val>
                                        </p:tav>
                                      </p:tavLst>
                                    </p:anim>
                                    <p:anim calcmode="lin" valueType="num">
                                      <p:cBhvr>
                                        <p:cTn id="203" dur="83" tmFilter="0, 0; 0.125,0.2665; 0.25,0.4; 0.375,0.465; 0.5,0.5;  0.625,0.535; 0.75,0.6; 0.875,0.7335; 1,1">
                                          <p:stCondLst>
                                            <p:cond delay="331"/>
                                          </p:stCondLst>
                                        </p:cTn>
                                        <p:tgtEl>
                                          <p:spTgt spid="142"/>
                                        </p:tgtEl>
                                        <p:attrNameLst>
                                          <p:attrName>ppt_y</p:attrName>
                                        </p:attrNameLst>
                                      </p:cBhvr>
                                      <p:tavLst>
                                        <p:tav tm="0" fmla="#ppt_y-sin(pi*$)/27">
                                          <p:val>
                                            <p:fltVal val="0"/>
                                          </p:val>
                                        </p:tav>
                                        <p:tav tm="100000">
                                          <p:val>
                                            <p:fltVal val="1"/>
                                          </p:val>
                                        </p:tav>
                                      </p:tavLst>
                                    </p:anim>
                                    <p:anim calcmode="lin" valueType="num">
                                      <p:cBhvr>
                                        <p:cTn id="204" dur="41" tmFilter="0, 0; 0.125,0.2665; 0.25,0.4; 0.375,0.465; 0.5,0.5;  0.625,0.535; 0.75,0.6; 0.875,0.7335; 1,1">
                                          <p:stCondLst>
                                            <p:cond delay="414"/>
                                          </p:stCondLst>
                                        </p:cTn>
                                        <p:tgtEl>
                                          <p:spTgt spid="142"/>
                                        </p:tgtEl>
                                        <p:attrNameLst>
                                          <p:attrName>ppt_y</p:attrName>
                                        </p:attrNameLst>
                                      </p:cBhvr>
                                      <p:tavLst>
                                        <p:tav tm="0" fmla="#ppt_y-sin(pi*$)/81">
                                          <p:val>
                                            <p:fltVal val="0"/>
                                          </p:val>
                                        </p:tav>
                                        <p:tav tm="100000">
                                          <p:val>
                                            <p:fltVal val="1"/>
                                          </p:val>
                                        </p:tav>
                                      </p:tavLst>
                                    </p:anim>
                                    <p:animScale>
                                      <p:cBhvr>
                                        <p:cTn id="205" dur="7">
                                          <p:stCondLst>
                                            <p:cond delay="163"/>
                                          </p:stCondLst>
                                        </p:cTn>
                                        <p:tgtEl>
                                          <p:spTgt spid="142"/>
                                        </p:tgtEl>
                                      </p:cBhvr>
                                      <p:to x="100000" y="60000"/>
                                    </p:animScale>
                                    <p:animScale>
                                      <p:cBhvr>
                                        <p:cTn id="206" dur="42" decel="50000">
                                          <p:stCondLst>
                                            <p:cond delay="169"/>
                                          </p:stCondLst>
                                        </p:cTn>
                                        <p:tgtEl>
                                          <p:spTgt spid="142"/>
                                        </p:tgtEl>
                                      </p:cBhvr>
                                      <p:to x="100000" y="100000"/>
                                    </p:animScale>
                                    <p:animScale>
                                      <p:cBhvr>
                                        <p:cTn id="207" dur="7">
                                          <p:stCondLst>
                                            <p:cond delay="328"/>
                                          </p:stCondLst>
                                        </p:cTn>
                                        <p:tgtEl>
                                          <p:spTgt spid="142"/>
                                        </p:tgtEl>
                                      </p:cBhvr>
                                      <p:to x="100000" y="80000"/>
                                    </p:animScale>
                                    <p:animScale>
                                      <p:cBhvr>
                                        <p:cTn id="208" dur="42" decel="50000">
                                          <p:stCondLst>
                                            <p:cond delay="335"/>
                                          </p:stCondLst>
                                        </p:cTn>
                                        <p:tgtEl>
                                          <p:spTgt spid="142"/>
                                        </p:tgtEl>
                                      </p:cBhvr>
                                      <p:to x="100000" y="100000"/>
                                    </p:animScale>
                                    <p:animScale>
                                      <p:cBhvr>
                                        <p:cTn id="209" dur="7">
                                          <p:stCondLst>
                                            <p:cond delay="411"/>
                                          </p:stCondLst>
                                        </p:cTn>
                                        <p:tgtEl>
                                          <p:spTgt spid="142"/>
                                        </p:tgtEl>
                                      </p:cBhvr>
                                      <p:to x="100000" y="90000"/>
                                    </p:animScale>
                                    <p:animScale>
                                      <p:cBhvr>
                                        <p:cTn id="210" dur="42" decel="50000">
                                          <p:stCondLst>
                                            <p:cond delay="417"/>
                                          </p:stCondLst>
                                        </p:cTn>
                                        <p:tgtEl>
                                          <p:spTgt spid="142"/>
                                        </p:tgtEl>
                                      </p:cBhvr>
                                      <p:to x="100000" y="100000"/>
                                    </p:animScale>
                                    <p:animScale>
                                      <p:cBhvr>
                                        <p:cTn id="211" dur="7">
                                          <p:stCondLst>
                                            <p:cond delay="452"/>
                                          </p:stCondLst>
                                        </p:cTn>
                                        <p:tgtEl>
                                          <p:spTgt spid="142"/>
                                        </p:tgtEl>
                                      </p:cBhvr>
                                      <p:to x="100000" y="95000"/>
                                    </p:animScale>
                                    <p:animScale>
                                      <p:cBhvr>
                                        <p:cTn id="212" dur="42" decel="50000">
                                          <p:stCondLst>
                                            <p:cond delay="459"/>
                                          </p:stCondLst>
                                        </p:cTn>
                                        <p:tgtEl>
                                          <p:spTgt spid="142"/>
                                        </p:tgtEl>
                                      </p:cBhvr>
                                      <p:to x="100000" y="100000"/>
                                    </p:animScale>
                                  </p:childTnLst>
                                </p:cTn>
                              </p:par>
                              <p:par>
                                <p:cTn id="213" presetID="26" presetClass="entr" presetSubtype="0" fill="hold" nodeType="withEffect">
                                  <p:stCondLst>
                                    <p:cond delay="1000"/>
                                  </p:stCondLst>
                                  <p:childTnLst>
                                    <p:set>
                                      <p:cBhvr>
                                        <p:cTn id="214" dur="1" fill="hold">
                                          <p:stCondLst>
                                            <p:cond delay="0"/>
                                          </p:stCondLst>
                                        </p:cTn>
                                        <p:tgtEl>
                                          <p:spTgt spid="143"/>
                                        </p:tgtEl>
                                        <p:attrNameLst>
                                          <p:attrName>style.visibility</p:attrName>
                                        </p:attrNameLst>
                                      </p:cBhvr>
                                      <p:to>
                                        <p:strVal val="visible"/>
                                      </p:to>
                                    </p:set>
                                    <p:animEffect transition="in" filter="wipe(down)">
                                      <p:cBhvr>
                                        <p:cTn id="215" dur="580">
                                          <p:stCondLst>
                                            <p:cond delay="0"/>
                                          </p:stCondLst>
                                        </p:cTn>
                                        <p:tgtEl>
                                          <p:spTgt spid="143"/>
                                        </p:tgtEl>
                                      </p:cBhvr>
                                    </p:animEffect>
                                    <p:anim calcmode="lin" valueType="num">
                                      <p:cBhvr>
                                        <p:cTn id="216" dur="1822" tmFilter="0,0; 0.14,0.36; 0.43,0.73; 0.71,0.91; 1.0,1.0">
                                          <p:stCondLst>
                                            <p:cond delay="0"/>
                                          </p:stCondLst>
                                        </p:cTn>
                                        <p:tgtEl>
                                          <p:spTgt spid="143"/>
                                        </p:tgtEl>
                                        <p:attrNameLst>
                                          <p:attrName>ppt_x</p:attrName>
                                        </p:attrNameLst>
                                      </p:cBhvr>
                                      <p:tavLst>
                                        <p:tav tm="0">
                                          <p:val>
                                            <p:strVal val="#ppt_x-0.25"/>
                                          </p:val>
                                        </p:tav>
                                        <p:tav tm="100000">
                                          <p:val>
                                            <p:strVal val="#ppt_x"/>
                                          </p:val>
                                        </p:tav>
                                      </p:tavLst>
                                    </p:anim>
                                    <p:anim calcmode="lin" valueType="num">
                                      <p:cBhvr>
                                        <p:cTn id="217" dur="664" tmFilter="0.0,0.0; 0.25,0.07; 0.50,0.2; 0.75,0.467; 1.0,1.0">
                                          <p:stCondLst>
                                            <p:cond delay="0"/>
                                          </p:stCondLst>
                                        </p:cTn>
                                        <p:tgtEl>
                                          <p:spTgt spid="143"/>
                                        </p:tgtEl>
                                        <p:attrNameLst>
                                          <p:attrName>ppt_y</p:attrName>
                                        </p:attrNameLst>
                                      </p:cBhvr>
                                      <p:tavLst>
                                        <p:tav tm="0" fmla="#ppt_y-sin(pi*$)/3">
                                          <p:val>
                                            <p:fltVal val="0.5"/>
                                          </p:val>
                                        </p:tav>
                                        <p:tav tm="100000">
                                          <p:val>
                                            <p:fltVal val="1"/>
                                          </p:val>
                                        </p:tav>
                                      </p:tavLst>
                                    </p:anim>
                                    <p:anim calcmode="lin" valueType="num">
                                      <p:cBhvr>
                                        <p:cTn id="218" dur="664" tmFilter="0, 0; 0.125,0.2665; 0.25,0.4; 0.375,0.465; 0.5,0.5;  0.625,0.535; 0.75,0.6; 0.875,0.7335; 1,1">
                                          <p:stCondLst>
                                            <p:cond delay="664"/>
                                          </p:stCondLst>
                                        </p:cTn>
                                        <p:tgtEl>
                                          <p:spTgt spid="143"/>
                                        </p:tgtEl>
                                        <p:attrNameLst>
                                          <p:attrName>ppt_y</p:attrName>
                                        </p:attrNameLst>
                                      </p:cBhvr>
                                      <p:tavLst>
                                        <p:tav tm="0" fmla="#ppt_y-sin(pi*$)/9">
                                          <p:val>
                                            <p:fltVal val="0"/>
                                          </p:val>
                                        </p:tav>
                                        <p:tav tm="100000">
                                          <p:val>
                                            <p:fltVal val="1"/>
                                          </p:val>
                                        </p:tav>
                                      </p:tavLst>
                                    </p:anim>
                                    <p:anim calcmode="lin" valueType="num">
                                      <p:cBhvr>
                                        <p:cTn id="219" dur="332" tmFilter="0, 0; 0.125,0.2665; 0.25,0.4; 0.375,0.465; 0.5,0.5;  0.625,0.535; 0.75,0.6; 0.875,0.7335; 1,1">
                                          <p:stCondLst>
                                            <p:cond delay="1324"/>
                                          </p:stCondLst>
                                        </p:cTn>
                                        <p:tgtEl>
                                          <p:spTgt spid="143"/>
                                        </p:tgtEl>
                                        <p:attrNameLst>
                                          <p:attrName>ppt_y</p:attrName>
                                        </p:attrNameLst>
                                      </p:cBhvr>
                                      <p:tavLst>
                                        <p:tav tm="0" fmla="#ppt_y-sin(pi*$)/27">
                                          <p:val>
                                            <p:fltVal val="0"/>
                                          </p:val>
                                        </p:tav>
                                        <p:tav tm="100000">
                                          <p:val>
                                            <p:fltVal val="1"/>
                                          </p:val>
                                        </p:tav>
                                      </p:tavLst>
                                    </p:anim>
                                    <p:anim calcmode="lin" valueType="num">
                                      <p:cBhvr>
                                        <p:cTn id="220" dur="164" tmFilter="0, 0; 0.125,0.2665; 0.25,0.4; 0.375,0.465; 0.5,0.5;  0.625,0.535; 0.75,0.6; 0.875,0.7335; 1,1">
                                          <p:stCondLst>
                                            <p:cond delay="1656"/>
                                          </p:stCondLst>
                                        </p:cTn>
                                        <p:tgtEl>
                                          <p:spTgt spid="143"/>
                                        </p:tgtEl>
                                        <p:attrNameLst>
                                          <p:attrName>ppt_y</p:attrName>
                                        </p:attrNameLst>
                                      </p:cBhvr>
                                      <p:tavLst>
                                        <p:tav tm="0" fmla="#ppt_y-sin(pi*$)/81">
                                          <p:val>
                                            <p:fltVal val="0"/>
                                          </p:val>
                                        </p:tav>
                                        <p:tav tm="100000">
                                          <p:val>
                                            <p:fltVal val="1"/>
                                          </p:val>
                                        </p:tav>
                                      </p:tavLst>
                                    </p:anim>
                                    <p:animScale>
                                      <p:cBhvr>
                                        <p:cTn id="221" dur="26">
                                          <p:stCondLst>
                                            <p:cond delay="650"/>
                                          </p:stCondLst>
                                        </p:cTn>
                                        <p:tgtEl>
                                          <p:spTgt spid="143"/>
                                        </p:tgtEl>
                                      </p:cBhvr>
                                      <p:to x="100000" y="60000"/>
                                    </p:animScale>
                                    <p:animScale>
                                      <p:cBhvr>
                                        <p:cTn id="222" dur="166" decel="50000">
                                          <p:stCondLst>
                                            <p:cond delay="676"/>
                                          </p:stCondLst>
                                        </p:cTn>
                                        <p:tgtEl>
                                          <p:spTgt spid="143"/>
                                        </p:tgtEl>
                                      </p:cBhvr>
                                      <p:to x="100000" y="100000"/>
                                    </p:animScale>
                                    <p:animScale>
                                      <p:cBhvr>
                                        <p:cTn id="223" dur="26">
                                          <p:stCondLst>
                                            <p:cond delay="1312"/>
                                          </p:stCondLst>
                                        </p:cTn>
                                        <p:tgtEl>
                                          <p:spTgt spid="143"/>
                                        </p:tgtEl>
                                      </p:cBhvr>
                                      <p:to x="100000" y="80000"/>
                                    </p:animScale>
                                    <p:animScale>
                                      <p:cBhvr>
                                        <p:cTn id="224" dur="166" decel="50000">
                                          <p:stCondLst>
                                            <p:cond delay="1338"/>
                                          </p:stCondLst>
                                        </p:cTn>
                                        <p:tgtEl>
                                          <p:spTgt spid="143"/>
                                        </p:tgtEl>
                                      </p:cBhvr>
                                      <p:to x="100000" y="100000"/>
                                    </p:animScale>
                                    <p:animScale>
                                      <p:cBhvr>
                                        <p:cTn id="225" dur="26">
                                          <p:stCondLst>
                                            <p:cond delay="1642"/>
                                          </p:stCondLst>
                                        </p:cTn>
                                        <p:tgtEl>
                                          <p:spTgt spid="143"/>
                                        </p:tgtEl>
                                      </p:cBhvr>
                                      <p:to x="100000" y="90000"/>
                                    </p:animScale>
                                    <p:animScale>
                                      <p:cBhvr>
                                        <p:cTn id="226" dur="166" decel="50000">
                                          <p:stCondLst>
                                            <p:cond delay="1668"/>
                                          </p:stCondLst>
                                        </p:cTn>
                                        <p:tgtEl>
                                          <p:spTgt spid="143"/>
                                        </p:tgtEl>
                                      </p:cBhvr>
                                      <p:to x="100000" y="100000"/>
                                    </p:animScale>
                                    <p:animScale>
                                      <p:cBhvr>
                                        <p:cTn id="227" dur="26">
                                          <p:stCondLst>
                                            <p:cond delay="1808"/>
                                          </p:stCondLst>
                                        </p:cTn>
                                        <p:tgtEl>
                                          <p:spTgt spid="143"/>
                                        </p:tgtEl>
                                      </p:cBhvr>
                                      <p:to x="100000" y="95000"/>
                                    </p:animScale>
                                    <p:animScale>
                                      <p:cBhvr>
                                        <p:cTn id="228" dur="166" decel="50000">
                                          <p:stCondLst>
                                            <p:cond delay="1834"/>
                                          </p:stCondLst>
                                        </p:cTn>
                                        <p:tgtEl>
                                          <p:spTgt spid="143"/>
                                        </p:tgtEl>
                                      </p:cBhvr>
                                      <p:to x="100000" y="100000"/>
                                    </p:animScale>
                                  </p:childTnLst>
                                </p:cTn>
                              </p:par>
                              <p:par>
                                <p:cTn id="229" presetID="26" presetClass="entr" presetSubtype="0" fill="hold" nodeType="withEffect">
                                  <p:stCondLst>
                                    <p:cond delay="800"/>
                                  </p:stCondLst>
                                  <p:childTnLst>
                                    <p:set>
                                      <p:cBhvr>
                                        <p:cTn id="230" dur="1" fill="hold">
                                          <p:stCondLst>
                                            <p:cond delay="0"/>
                                          </p:stCondLst>
                                        </p:cTn>
                                        <p:tgtEl>
                                          <p:spTgt spid="146"/>
                                        </p:tgtEl>
                                        <p:attrNameLst>
                                          <p:attrName>style.visibility</p:attrName>
                                        </p:attrNameLst>
                                      </p:cBhvr>
                                      <p:to>
                                        <p:strVal val="visible"/>
                                      </p:to>
                                    </p:set>
                                    <p:animEffect transition="in" filter="wipe(down)">
                                      <p:cBhvr>
                                        <p:cTn id="231" dur="290">
                                          <p:stCondLst>
                                            <p:cond delay="0"/>
                                          </p:stCondLst>
                                        </p:cTn>
                                        <p:tgtEl>
                                          <p:spTgt spid="146"/>
                                        </p:tgtEl>
                                      </p:cBhvr>
                                    </p:animEffect>
                                    <p:anim calcmode="lin" valueType="num">
                                      <p:cBhvr>
                                        <p:cTn id="232" dur="911" tmFilter="0,0; 0.14,0.36; 0.43,0.73; 0.71,0.91; 1.0,1.0">
                                          <p:stCondLst>
                                            <p:cond delay="0"/>
                                          </p:stCondLst>
                                        </p:cTn>
                                        <p:tgtEl>
                                          <p:spTgt spid="146"/>
                                        </p:tgtEl>
                                        <p:attrNameLst>
                                          <p:attrName>ppt_x</p:attrName>
                                        </p:attrNameLst>
                                      </p:cBhvr>
                                      <p:tavLst>
                                        <p:tav tm="0">
                                          <p:val>
                                            <p:strVal val="#ppt_x-0.25"/>
                                          </p:val>
                                        </p:tav>
                                        <p:tav tm="100000">
                                          <p:val>
                                            <p:strVal val="#ppt_x"/>
                                          </p:val>
                                        </p:tav>
                                      </p:tavLst>
                                    </p:anim>
                                    <p:anim calcmode="lin" valueType="num">
                                      <p:cBhvr>
                                        <p:cTn id="233" dur="332" tmFilter="0.0,0.0; 0.25,0.07; 0.50,0.2; 0.75,0.467; 1.0,1.0">
                                          <p:stCondLst>
                                            <p:cond delay="0"/>
                                          </p:stCondLst>
                                        </p:cTn>
                                        <p:tgtEl>
                                          <p:spTgt spid="146"/>
                                        </p:tgtEl>
                                        <p:attrNameLst>
                                          <p:attrName>ppt_y</p:attrName>
                                        </p:attrNameLst>
                                      </p:cBhvr>
                                      <p:tavLst>
                                        <p:tav tm="0" fmla="#ppt_y-sin(pi*$)/3">
                                          <p:val>
                                            <p:fltVal val="0.5"/>
                                          </p:val>
                                        </p:tav>
                                        <p:tav tm="100000">
                                          <p:val>
                                            <p:fltVal val="1"/>
                                          </p:val>
                                        </p:tav>
                                      </p:tavLst>
                                    </p:anim>
                                    <p:anim calcmode="lin" valueType="num">
                                      <p:cBhvr>
                                        <p:cTn id="234" dur="332" tmFilter="0, 0; 0.125,0.2665; 0.25,0.4; 0.375,0.465; 0.5,0.5;  0.625,0.535; 0.75,0.6; 0.875,0.7335; 1,1">
                                          <p:stCondLst>
                                            <p:cond delay="332"/>
                                          </p:stCondLst>
                                        </p:cTn>
                                        <p:tgtEl>
                                          <p:spTgt spid="146"/>
                                        </p:tgtEl>
                                        <p:attrNameLst>
                                          <p:attrName>ppt_y</p:attrName>
                                        </p:attrNameLst>
                                      </p:cBhvr>
                                      <p:tavLst>
                                        <p:tav tm="0" fmla="#ppt_y-sin(pi*$)/9">
                                          <p:val>
                                            <p:fltVal val="0"/>
                                          </p:val>
                                        </p:tav>
                                        <p:tav tm="100000">
                                          <p:val>
                                            <p:fltVal val="1"/>
                                          </p:val>
                                        </p:tav>
                                      </p:tavLst>
                                    </p:anim>
                                    <p:anim calcmode="lin" valueType="num">
                                      <p:cBhvr>
                                        <p:cTn id="235" dur="166" tmFilter="0, 0; 0.125,0.2665; 0.25,0.4; 0.375,0.465; 0.5,0.5;  0.625,0.535; 0.75,0.6; 0.875,0.7335; 1,1">
                                          <p:stCondLst>
                                            <p:cond delay="662"/>
                                          </p:stCondLst>
                                        </p:cTn>
                                        <p:tgtEl>
                                          <p:spTgt spid="146"/>
                                        </p:tgtEl>
                                        <p:attrNameLst>
                                          <p:attrName>ppt_y</p:attrName>
                                        </p:attrNameLst>
                                      </p:cBhvr>
                                      <p:tavLst>
                                        <p:tav tm="0" fmla="#ppt_y-sin(pi*$)/27">
                                          <p:val>
                                            <p:fltVal val="0"/>
                                          </p:val>
                                        </p:tav>
                                        <p:tav tm="100000">
                                          <p:val>
                                            <p:fltVal val="1"/>
                                          </p:val>
                                        </p:tav>
                                      </p:tavLst>
                                    </p:anim>
                                    <p:anim calcmode="lin" valueType="num">
                                      <p:cBhvr>
                                        <p:cTn id="236" dur="82" tmFilter="0, 0; 0.125,0.2665; 0.25,0.4; 0.375,0.465; 0.5,0.5;  0.625,0.535; 0.75,0.6; 0.875,0.7335; 1,1">
                                          <p:stCondLst>
                                            <p:cond delay="828"/>
                                          </p:stCondLst>
                                        </p:cTn>
                                        <p:tgtEl>
                                          <p:spTgt spid="146"/>
                                        </p:tgtEl>
                                        <p:attrNameLst>
                                          <p:attrName>ppt_y</p:attrName>
                                        </p:attrNameLst>
                                      </p:cBhvr>
                                      <p:tavLst>
                                        <p:tav tm="0" fmla="#ppt_y-sin(pi*$)/81">
                                          <p:val>
                                            <p:fltVal val="0"/>
                                          </p:val>
                                        </p:tav>
                                        <p:tav tm="100000">
                                          <p:val>
                                            <p:fltVal val="1"/>
                                          </p:val>
                                        </p:tav>
                                      </p:tavLst>
                                    </p:anim>
                                    <p:animScale>
                                      <p:cBhvr>
                                        <p:cTn id="237" dur="13">
                                          <p:stCondLst>
                                            <p:cond delay="325"/>
                                          </p:stCondLst>
                                        </p:cTn>
                                        <p:tgtEl>
                                          <p:spTgt spid="146"/>
                                        </p:tgtEl>
                                      </p:cBhvr>
                                      <p:to x="100000" y="60000"/>
                                    </p:animScale>
                                    <p:animScale>
                                      <p:cBhvr>
                                        <p:cTn id="238" dur="83" decel="50000">
                                          <p:stCondLst>
                                            <p:cond delay="338"/>
                                          </p:stCondLst>
                                        </p:cTn>
                                        <p:tgtEl>
                                          <p:spTgt spid="146"/>
                                        </p:tgtEl>
                                      </p:cBhvr>
                                      <p:to x="100000" y="100000"/>
                                    </p:animScale>
                                    <p:animScale>
                                      <p:cBhvr>
                                        <p:cTn id="239" dur="13">
                                          <p:stCondLst>
                                            <p:cond delay="656"/>
                                          </p:stCondLst>
                                        </p:cTn>
                                        <p:tgtEl>
                                          <p:spTgt spid="146"/>
                                        </p:tgtEl>
                                      </p:cBhvr>
                                      <p:to x="100000" y="80000"/>
                                    </p:animScale>
                                    <p:animScale>
                                      <p:cBhvr>
                                        <p:cTn id="240" dur="83" decel="50000">
                                          <p:stCondLst>
                                            <p:cond delay="669"/>
                                          </p:stCondLst>
                                        </p:cTn>
                                        <p:tgtEl>
                                          <p:spTgt spid="146"/>
                                        </p:tgtEl>
                                      </p:cBhvr>
                                      <p:to x="100000" y="100000"/>
                                    </p:animScale>
                                    <p:animScale>
                                      <p:cBhvr>
                                        <p:cTn id="241" dur="13">
                                          <p:stCondLst>
                                            <p:cond delay="821"/>
                                          </p:stCondLst>
                                        </p:cTn>
                                        <p:tgtEl>
                                          <p:spTgt spid="146"/>
                                        </p:tgtEl>
                                      </p:cBhvr>
                                      <p:to x="100000" y="90000"/>
                                    </p:animScale>
                                    <p:animScale>
                                      <p:cBhvr>
                                        <p:cTn id="242" dur="83" decel="50000">
                                          <p:stCondLst>
                                            <p:cond delay="834"/>
                                          </p:stCondLst>
                                        </p:cTn>
                                        <p:tgtEl>
                                          <p:spTgt spid="146"/>
                                        </p:tgtEl>
                                      </p:cBhvr>
                                      <p:to x="100000" y="100000"/>
                                    </p:animScale>
                                    <p:animScale>
                                      <p:cBhvr>
                                        <p:cTn id="243" dur="13">
                                          <p:stCondLst>
                                            <p:cond delay="904"/>
                                          </p:stCondLst>
                                        </p:cTn>
                                        <p:tgtEl>
                                          <p:spTgt spid="146"/>
                                        </p:tgtEl>
                                      </p:cBhvr>
                                      <p:to x="100000" y="95000"/>
                                    </p:animScale>
                                    <p:animScale>
                                      <p:cBhvr>
                                        <p:cTn id="244" dur="83" decel="50000">
                                          <p:stCondLst>
                                            <p:cond delay="917"/>
                                          </p:stCondLst>
                                        </p:cTn>
                                        <p:tgtEl>
                                          <p:spTgt spid="146"/>
                                        </p:tgtEl>
                                      </p:cBhvr>
                                      <p:to x="100000" y="100000"/>
                                    </p:animScale>
                                  </p:childTnLst>
                                </p:cTn>
                              </p:par>
                              <p:par>
                                <p:cTn id="245" presetID="26" presetClass="entr" presetSubtype="0" fill="hold" nodeType="withEffect">
                                  <p:stCondLst>
                                    <p:cond delay="800"/>
                                  </p:stCondLst>
                                  <p:childTnLst>
                                    <p:set>
                                      <p:cBhvr>
                                        <p:cTn id="246" dur="1" fill="hold">
                                          <p:stCondLst>
                                            <p:cond delay="0"/>
                                          </p:stCondLst>
                                        </p:cTn>
                                        <p:tgtEl>
                                          <p:spTgt spid="147"/>
                                        </p:tgtEl>
                                        <p:attrNameLst>
                                          <p:attrName>style.visibility</p:attrName>
                                        </p:attrNameLst>
                                      </p:cBhvr>
                                      <p:to>
                                        <p:strVal val="visible"/>
                                      </p:to>
                                    </p:set>
                                    <p:animEffect transition="in" filter="wipe(down)">
                                      <p:cBhvr>
                                        <p:cTn id="247" dur="580">
                                          <p:stCondLst>
                                            <p:cond delay="0"/>
                                          </p:stCondLst>
                                        </p:cTn>
                                        <p:tgtEl>
                                          <p:spTgt spid="147"/>
                                        </p:tgtEl>
                                      </p:cBhvr>
                                    </p:animEffect>
                                    <p:anim calcmode="lin" valueType="num">
                                      <p:cBhvr>
                                        <p:cTn id="248" dur="1822" tmFilter="0,0; 0.14,0.36; 0.43,0.73; 0.71,0.91; 1.0,1.0">
                                          <p:stCondLst>
                                            <p:cond delay="0"/>
                                          </p:stCondLst>
                                        </p:cTn>
                                        <p:tgtEl>
                                          <p:spTgt spid="147"/>
                                        </p:tgtEl>
                                        <p:attrNameLst>
                                          <p:attrName>ppt_x</p:attrName>
                                        </p:attrNameLst>
                                      </p:cBhvr>
                                      <p:tavLst>
                                        <p:tav tm="0">
                                          <p:val>
                                            <p:strVal val="#ppt_x-0.25"/>
                                          </p:val>
                                        </p:tav>
                                        <p:tav tm="100000">
                                          <p:val>
                                            <p:strVal val="#ppt_x"/>
                                          </p:val>
                                        </p:tav>
                                      </p:tavLst>
                                    </p:anim>
                                    <p:anim calcmode="lin" valueType="num">
                                      <p:cBhvr>
                                        <p:cTn id="249" dur="664" tmFilter="0.0,0.0; 0.25,0.07; 0.50,0.2; 0.75,0.467; 1.0,1.0">
                                          <p:stCondLst>
                                            <p:cond delay="0"/>
                                          </p:stCondLst>
                                        </p:cTn>
                                        <p:tgtEl>
                                          <p:spTgt spid="147"/>
                                        </p:tgtEl>
                                        <p:attrNameLst>
                                          <p:attrName>ppt_y</p:attrName>
                                        </p:attrNameLst>
                                      </p:cBhvr>
                                      <p:tavLst>
                                        <p:tav tm="0" fmla="#ppt_y-sin(pi*$)/3">
                                          <p:val>
                                            <p:fltVal val="0.5"/>
                                          </p:val>
                                        </p:tav>
                                        <p:tav tm="100000">
                                          <p:val>
                                            <p:fltVal val="1"/>
                                          </p:val>
                                        </p:tav>
                                      </p:tavLst>
                                    </p:anim>
                                    <p:anim calcmode="lin" valueType="num">
                                      <p:cBhvr>
                                        <p:cTn id="250" dur="664" tmFilter="0, 0; 0.125,0.2665; 0.25,0.4; 0.375,0.465; 0.5,0.5;  0.625,0.535; 0.75,0.6; 0.875,0.7335; 1,1">
                                          <p:stCondLst>
                                            <p:cond delay="664"/>
                                          </p:stCondLst>
                                        </p:cTn>
                                        <p:tgtEl>
                                          <p:spTgt spid="147"/>
                                        </p:tgtEl>
                                        <p:attrNameLst>
                                          <p:attrName>ppt_y</p:attrName>
                                        </p:attrNameLst>
                                      </p:cBhvr>
                                      <p:tavLst>
                                        <p:tav tm="0" fmla="#ppt_y-sin(pi*$)/9">
                                          <p:val>
                                            <p:fltVal val="0"/>
                                          </p:val>
                                        </p:tav>
                                        <p:tav tm="100000">
                                          <p:val>
                                            <p:fltVal val="1"/>
                                          </p:val>
                                        </p:tav>
                                      </p:tavLst>
                                    </p:anim>
                                    <p:anim calcmode="lin" valueType="num">
                                      <p:cBhvr>
                                        <p:cTn id="251" dur="332" tmFilter="0, 0; 0.125,0.2665; 0.25,0.4; 0.375,0.465; 0.5,0.5;  0.625,0.535; 0.75,0.6; 0.875,0.7335; 1,1">
                                          <p:stCondLst>
                                            <p:cond delay="1324"/>
                                          </p:stCondLst>
                                        </p:cTn>
                                        <p:tgtEl>
                                          <p:spTgt spid="147"/>
                                        </p:tgtEl>
                                        <p:attrNameLst>
                                          <p:attrName>ppt_y</p:attrName>
                                        </p:attrNameLst>
                                      </p:cBhvr>
                                      <p:tavLst>
                                        <p:tav tm="0" fmla="#ppt_y-sin(pi*$)/27">
                                          <p:val>
                                            <p:fltVal val="0"/>
                                          </p:val>
                                        </p:tav>
                                        <p:tav tm="100000">
                                          <p:val>
                                            <p:fltVal val="1"/>
                                          </p:val>
                                        </p:tav>
                                      </p:tavLst>
                                    </p:anim>
                                    <p:anim calcmode="lin" valueType="num">
                                      <p:cBhvr>
                                        <p:cTn id="252" dur="164" tmFilter="0, 0; 0.125,0.2665; 0.25,0.4; 0.375,0.465; 0.5,0.5;  0.625,0.535; 0.75,0.6; 0.875,0.7335; 1,1">
                                          <p:stCondLst>
                                            <p:cond delay="1656"/>
                                          </p:stCondLst>
                                        </p:cTn>
                                        <p:tgtEl>
                                          <p:spTgt spid="147"/>
                                        </p:tgtEl>
                                        <p:attrNameLst>
                                          <p:attrName>ppt_y</p:attrName>
                                        </p:attrNameLst>
                                      </p:cBhvr>
                                      <p:tavLst>
                                        <p:tav tm="0" fmla="#ppt_y-sin(pi*$)/81">
                                          <p:val>
                                            <p:fltVal val="0"/>
                                          </p:val>
                                        </p:tav>
                                        <p:tav tm="100000">
                                          <p:val>
                                            <p:fltVal val="1"/>
                                          </p:val>
                                        </p:tav>
                                      </p:tavLst>
                                    </p:anim>
                                    <p:animScale>
                                      <p:cBhvr>
                                        <p:cTn id="253" dur="26">
                                          <p:stCondLst>
                                            <p:cond delay="650"/>
                                          </p:stCondLst>
                                        </p:cTn>
                                        <p:tgtEl>
                                          <p:spTgt spid="147"/>
                                        </p:tgtEl>
                                      </p:cBhvr>
                                      <p:to x="100000" y="60000"/>
                                    </p:animScale>
                                    <p:animScale>
                                      <p:cBhvr>
                                        <p:cTn id="254" dur="166" decel="50000">
                                          <p:stCondLst>
                                            <p:cond delay="676"/>
                                          </p:stCondLst>
                                        </p:cTn>
                                        <p:tgtEl>
                                          <p:spTgt spid="147"/>
                                        </p:tgtEl>
                                      </p:cBhvr>
                                      <p:to x="100000" y="100000"/>
                                    </p:animScale>
                                    <p:animScale>
                                      <p:cBhvr>
                                        <p:cTn id="255" dur="26">
                                          <p:stCondLst>
                                            <p:cond delay="1312"/>
                                          </p:stCondLst>
                                        </p:cTn>
                                        <p:tgtEl>
                                          <p:spTgt spid="147"/>
                                        </p:tgtEl>
                                      </p:cBhvr>
                                      <p:to x="100000" y="80000"/>
                                    </p:animScale>
                                    <p:animScale>
                                      <p:cBhvr>
                                        <p:cTn id="256" dur="166" decel="50000">
                                          <p:stCondLst>
                                            <p:cond delay="1338"/>
                                          </p:stCondLst>
                                        </p:cTn>
                                        <p:tgtEl>
                                          <p:spTgt spid="147"/>
                                        </p:tgtEl>
                                      </p:cBhvr>
                                      <p:to x="100000" y="100000"/>
                                    </p:animScale>
                                    <p:animScale>
                                      <p:cBhvr>
                                        <p:cTn id="257" dur="26">
                                          <p:stCondLst>
                                            <p:cond delay="1642"/>
                                          </p:stCondLst>
                                        </p:cTn>
                                        <p:tgtEl>
                                          <p:spTgt spid="147"/>
                                        </p:tgtEl>
                                      </p:cBhvr>
                                      <p:to x="100000" y="90000"/>
                                    </p:animScale>
                                    <p:animScale>
                                      <p:cBhvr>
                                        <p:cTn id="258" dur="166" decel="50000">
                                          <p:stCondLst>
                                            <p:cond delay="1668"/>
                                          </p:stCondLst>
                                        </p:cTn>
                                        <p:tgtEl>
                                          <p:spTgt spid="147"/>
                                        </p:tgtEl>
                                      </p:cBhvr>
                                      <p:to x="100000" y="100000"/>
                                    </p:animScale>
                                    <p:animScale>
                                      <p:cBhvr>
                                        <p:cTn id="259" dur="26">
                                          <p:stCondLst>
                                            <p:cond delay="1808"/>
                                          </p:stCondLst>
                                        </p:cTn>
                                        <p:tgtEl>
                                          <p:spTgt spid="147"/>
                                        </p:tgtEl>
                                      </p:cBhvr>
                                      <p:to x="100000" y="95000"/>
                                    </p:animScale>
                                    <p:animScale>
                                      <p:cBhvr>
                                        <p:cTn id="260" dur="166" decel="50000">
                                          <p:stCondLst>
                                            <p:cond delay="1834"/>
                                          </p:stCondLst>
                                        </p:cTn>
                                        <p:tgtEl>
                                          <p:spTgt spid="147"/>
                                        </p:tgtEl>
                                      </p:cBhvr>
                                      <p:to x="100000" y="100000"/>
                                    </p:animScale>
                                  </p:childTnLst>
                                </p:cTn>
                              </p:par>
                              <p:par>
                                <p:cTn id="261" presetID="26" presetClass="entr" presetSubtype="0" fill="hold" nodeType="withEffect">
                                  <p:stCondLst>
                                    <p:cond delay="0"/>
                                  </p:stCondLst>
                                  <p:childTnLst>
                                    <p:set>
                                      <p:cBhvr>
                                        <p:cTn id="262" dur="1" fill="hold">
                                          <p:stCondLst>
                                            <p:cond delay="0"/>
                                          </p:stCondLst>
                                        </p:cTn>
                                        <p:tgtEl>
                                          <p:spTgt spid="148"/>
                                        </p:tgtEl>
                                        <p:attrNameLst>
                                          <p:attrName>style.visibility</p:attrName>
                                        </p:attrNameLst>
                                      </p:cBhvr>
                                      <p:to>
                                        <p:strVal val="visible"/>
                                      </p:to>
                                    </p:set>
                                    <p:animEffect transition="in" filter="wipe(down)">
                                      <p:cBhvr>
                                        <p:cTn id="263" dur="145">
                                          <p:stCondLst>
                                            <p:cond delay="0"/>
                                          </p:stCondLst>
                                        </p:cTn>
                                        <p:tgtEl>
                                          <p:spTgt spid="148"/>
                                        </p:tgtEl>
                                      </p:cBhvr>
                                    </p:animEffect>
                                    <p:anim calcmode="lin" valueType="num">
                                      <p:cBhvr>
                                        <p:cTn id="264" dur="456" tmFilter="0,0; 0.14,0.36; 0.43,0.73; 0.71,0.91; 1.0,1.0">
                                          <p:stCondLst>
                                            <p:cond delay="0"/>
                                          </p:stCondLst>
                                        </p:cTn>
                                        <p:tgtEl>
                                          <p:spTgt spid="148"/>
                                        </p:tgtEl>
                                        <p:attrNameLst>
                                          <p:attrName>ppt_x</p:attrName>
                                        </p:attrNameLst>
                                      </p:cBhvr>
                                      <p:tavLst>
                                        <p:tav tm="0">
                                          <p:val>
                                            <p:strVal val="#ppt_x-0.25"/>
                                          </p:val>
                                        </p:tav>
                                        <p:tav tm="100000">
                                          <p:val>
                                            <p:strVal val="#ppt_x"/>
                                          </p:val>
                                        </p:tav>
                                      </p:tavLst>
                                    </p:anim>
                                    <p:anim calcmode="lin" valueType="num">
                                      <p:cBhvr>
                                        <p:cTn id="265" dur="166" tmFilter="0.0,0.0; 0.25,0.07; 0.50,0.2; 0.75,0.467; 1.0,1.0">
                                          <p:stCondLst>
                                            <p:cond delay="0"/>
                                          </p:stCondLst>
                                        </p:cTn>
                                        <p:tgtEl>
                                          <p:spTgt spid="148"/>
                                        </p:tgtEl>
                                        <p:attrNameLst>
                                          <p:attrName>ppt_y</p:attrName>
                                        </p:attrNameLst>
                                      </p:cBhvr>
                                      <p:tavLst>
                                        <p:tav tm="0" fmla="#ppt_y-sin(pi*$)/3">
                                          <p:val>
                                            <p:fltVal val="0.5"/>
                                          </p:val>
                                        </p:tav>
                                        <p:tav tm="100000">
                                          <p:val>
                                            <p:fltVal val="1"/>
                                          </p:val>
                                        </p:tav>
                                      </p:tavLst>
                                    </p:anim>
                                    <p:anim calcmode="lin" valueType="num">
                                      <p:cBhvr>
                                        <p:cTn id="266" dur="166" tmFilter="0, 0; 0.125,0.2665; 0.25,0.4; 0.375,0.465; 0.5,0.5;  0.625,0.535; 0.75,0.6; 0.875,0.7335; 1,1">
                                          <p:stCondLst>
                                            <p:cond delay="166"/>
                                          </p:stCondLst>
                                        </p:cTn>
                                        <p:tgtEl>
                                          <p:spTgt spid="148"/>
                                        </p:tgtEl>
                                        <p:attrNameLst>
                                          <p:attrName>ppt_y</p:attrName>
                                        </p:attrNameLst>
                                      </p:cBhvr>
                                      <p:tavLst>
                                        <p:tav tm="0" fmla="#ppt_y-sin(pi*$)/9">
                                          <p:val>
                                            <p:fltVal val="0"/>
                                          </p:val>
                                        </p:tav>
                                        <p:tav tm="100000">
                                          <p:val>
                                            <p:fltVal val="1"/>
                                          </p:val>
                                        </p:tav>
                                      </p:tavLst>
                                    </p:anim>
                                    <p:anim calcmode="lin" valueType="num">
                                      <p:cBhvr>
                                        <p:cTn id="267" dur="83" tmFilter="0, 0; 0.125,0.2665; 0.25,0.4; 0.375,0.465; 0.5,0.5;  0.625,0.535; 0.75,0.6; 0.875,0.7335; 1,1">
                                          <p:stCondLst>
                                            <p:cond delay="331"/>
                                          </p:stCondLst>
                                        </p:cTn>
                                        <p:tgtEl>
                                          <p:spTgt spid="148"/>
                                        </p:tgtEl>
                                        <p:attrNameLst>
                                          <p:attrName>ppt_y</p:attrName>
                                        </p:attrNameLst>
                                      </p:cBhvr>
                                      <p:tavLst>
                                        <p:tav tm="0" fmla="#ppt_y-sin(pi*$)/27">
                                          <p:val>
                                            <p:fltVal val="0"/>
                                          </p:val>
                                        </p:tav>
                                        <p:tav tm="100000">
                                          <p:val>
                                            <p:fltVal val="1"/>
                                          </p:val>
                                        </p:tav>
                                      </p:tavLst>
                                    </p:anim>
                                    <p:anim calcmode="lin" valueType="num">
                                      <p:cBhvr>
                                        <p:cTn id="268" dur="41" tmFilter="0, 0; 0.125,0.2665; 0.25,0.4; 0.375,0.465; 0.5,0.5;  0.625,0.535; 0.75,0.6; 0.875,0.7335; 1,1">
                                          <p:stCondLst>
                                            <p:cond delay="414"/>
                                          </p:stCondLst>
                                        </p:cTn>
                                        <p:tgtEl>
                                          <p:spTgt spid="148"/>
                                        </p:tgtEl>
                                        <p:attrNameLst>
                                          <p:attrName>ppt_y</p:attrName>
                                        </p:attrNameLst>
                                      </p:cBhvr>
                                      <p:tavLst>
                                        <p:tav tm="0" fmla="#ppt_y-sin(pi*$)/81">
                                          <p:val>
                                            <p:fltVal val="0"/>
                                          </p:val>
                                        </p:tav>
                                        <p:tav tm="100000">
                                          <p:val>
                                            <p:fltVal val="1"/>
                                          </p:val>
                                        </p:tav>
                                      </p:tavLst>
                                    </p:anim>
                                    <p:animScale>
                                      <p:cBhvr>
                                        <p:cTn id="269" dur="7">
                                          <p:stCondLst>
                                            <p:cond delay="163"/>
                                          </p:stCondLst>
                                        </p:cTn>
                                        <p:tgtEl>
                                          <p:spTgt spid="148"/>
                                        </p:tgtEl>
                                      </p:cBhvr>
                                      <p:to x="100000" y="60000"/>
                                    </p:animScale>
                                    <p:animScale>
                                      <p:cBhvr>
                                        <p:cTn id="270" dur="42" decel="50000">
                                          <p:stCondLst>
                                            <p:cond delay="169"/>
                                          </p:stCondLst>
                                        </p:cTn>
                                        <p:tgtEl>
                                          <p:spTgt spid="148"/>
                                        </p:tgtEl>
                                      </p:cBhvr>
                                      <p:to x="100000" y="100000"/>
                                    </p:animScale>
                                    <p:animScale>
                                      <p:cBhvr>
                                        <p:cTn id="271" dur="7">
                                          <p:stCondLst>
                                            <p:cond delay="328"/>
                                          </p:stCondLst>
                                        </p:cTn>
                                        <p:tgtEl>
                                          <p:spTgt spid="148"/>
                                        </p:tgtEl>
                                      </p:cBhvr>
                                      <p:to x="100000" y="80000"/>
                                    </p:animScale>
                                    <p:animScale>
                                      <p:cBhvr>
                                        <p:cTn id="272" dur="42" decel="50000">
                                          <p:stCondLst>
                                            <p:cond delay="335"/>
                                          </p:stCondLst>
                                        </p:cTn>
                                        <p:tgtEl>
                                          <p:spTgt spid="148"/>
                                        </p:tgtEl>
                                      </p:cBhvr>
                                      <p:to x="100000" y="100000"/>
                                    </p:animScale>
                                    <p:animScale>
                                      <p:cBhvr>
                                        <p:cTn id="273" dur="7">
                                          <p:stCondLst>
                                            <p:cond delay="411"/>
                                          </p:stCondLst>
                                        </p:cTn>
                                        <p:tgtEl>
                                          <p:spTgt spid="148"/>
                                        </p:tgtEl>
                                      </p:cBhvr>
                                      <p:to x="100000" y="90000"/>
                                    </p:animScale>
                                    <p:animScale>
                                      <p:cBhvr>
                                        <p:cTn id="274" dur="42" decel="50000">
                                          <p:stCondLst>
                                            <p:cond delay="417"/>
                                          </p:stCondLst>
                                        </p:cTn>
                                        <p:tgtEl>
                                          <p:spTgt spid="148"/>
                                        </p:tgtEl>
                                      </p:cBhvr>
                                      <p:to x="100000" y="100000"/>
                                    </p:animScale>
                                    <p:animScale>
                                      <p:cBhvr>
                                        <p:cTn id="275" dur="7">
                                          <p:stCondLst>
                                            <p:cond delay="452"/>
                                          </p:stCondLst>
                                        </p:cTn>
                                        <p:tgtEl>
                                          <p:spTgt spid="148"/>
                                        </p:tgtEl>
                                      </p:cBhvr>
                                      <p:to x="100000" y="95000"/>
                                    </p:animScale>
                                    <p:animScale>
                                      <p:cBhvr>
                                        <p:cTn id="276" dur="42" decel="50000">
                                          <p:stCondLst>
                                            <p:cond delay="459"/>
                                          </p:stCondLst>
                                        </p:cTn>
                                        <p:tgtEl>
                                          <p:spTgt spid="148"/>
                                        </p:tgtEl>
                                      </p:cBhvr>
                                      <p:to x="100000" y="100000"/>
                                    </p:animScale>
                                  </p:childTnLst>
                                </p:cTn>
                              </p:par>
                              <p:par>
                                <p:cTn id="277" presetID="26" presetClass="entr" presetSubtype="0" fill="hold" nodeType="withEffect">
                                  <p:stCondLst>
                                    <p:cond delay="0"/>
                                  </p:stCondLst>
                                  <p:childTnLst>
                                    <p:set>
                                      <p:cBhvr>
                                        <p:cTn id="278" dur="1" fill="hold">
                                          <p:stCondLst>
                                            <p:cond delay="0"/>
                                          </p:stCondLst>
                                        </p:cTn>
                                        <p:tgtEl>
                                          <p:spTgt spid="149"/>
                                        </p:tgtEl>
                                        <p:attrNameLst>
                                          <p:attrName>style.visibility</p:attrName>
                                        </p:attrNameLst>
                                      </p:cBhvr>
                                      <p:to>
                                        <p:strVal val="visible"/>
                                      </p:to>
                                    </p:set>
                                    <p:animEffect transition="in" filter="wipe(down)">
                                      <p:cBhvr>
                                        <p:cTn id="279" dur="580">
                                          <p:stCondLst>
                                            <p:cond delay="0"/>
                                          </p:stCondLst>
                                        </p:cTn>
                                        <p:tgtEl>
                                          <p:spTgt spid="149"/>
                                        </p:tgtEl>
                                      </p:cBhvr>
                                    </p:animEffect>
                                    <p:anim calcmode="lin" valueType="num">
                                      <p:cBhvr>
                                        <p:cTn id="280" dur="1822" tmFilter="0,0; 0.14,0.36; 0.43,0.73; 0.71,0.91; 1.0,1.0">
                                          <p:stCondLst>
                                            <p:cond delay="0"/>
                                          </p:stCondLst>
                                        </p:cTn>
                                        <p:tgtEl>
                                          <p:spTgt spid="149"/>
                                        </p:tgtEl>
                                        <p:attrNameLst>
                                          <p:attrName>ppt_x</p:attrName>
                                        </p:attrNameLst>
                                      </p:cBhvr>
                                      <p:tavLst>
                                        <p:tav tm="0">
                                          <p:val>
                                            <p:strVal val="#ppt_x-0.25"/>
                                          </p:val>
                                        </p:tav>
                                        <p:tav tm="100000">
                                          <p:val>
                                            <p:strVal val="#ppt_x"/>
                                          </p:val>
                                        </p:tav>
                                      </p:tavLst>
                                    </p:anim>
                                    <p:anim calcmode="lin" valueType="num">
                                      <p:cBhvr>
                                        <p:cTn id="281" dur="664" tmFilter="0.0,0.0; 0.25,0.07; 0.50,0.2; 0.75,0.467; 1.0,1.0">
                                          <p:stCondLst>
                                            <p:cond delay="0"/>
                                          </p:stCondLst>
                                        </p:cTn>
                                        <p:tgtEl>
                                          <p:spTgt spid="149"/>
                                        </p:tgtEl>
                                        <p:attrNameLst>
                                          <p:attrName>ppt_y</p:attrName>
                                        </p:attrNameLst>
                                      </p:cBhvr>
                                      <p:tavLst>
                                        <p:tav tm="0" fmla="#ppt_y-sin(pi*$)/3">
                                          <p:val>
                                            <p:fltVal val="0.5"/>
                                          </p:val>
                                        </p:tav>
                                        <p:tav tm="100000">
                                          <p:val>
                                            <p:fltVal val="1"/>
                                          </p:val>
                                        </p:tav>
                                      </p:tavLst>
                                    </p:anim>
                                    <p:anim calcmode="lin" valueType="num">
                                      <p:cBhvr>
                                        <p:cTn id="282" dur="664" tmFilter="0, 0; 0.125,0.2665; 0.25,0.4; 0.375,0.465; 0.5,0.5;  0.625,0.535; 0.75,0.6; 0.875,0.7335; 1,1">
                                          <p:stCondLst>
                                            <p:cond delay="664"/>
                                          </p:stCondLst>
                                        </p:cTn>
                                        <p:tgtEl>
                                          <p:spTgt spid="149"/>
                                        </p:tgtEl>
                                        <p:attrNameLst>
                                          <p:attrName>ppt_y</p:attrName>
                                        </p:attrNameLst>
                                      </p:cBhvr>
                                      <p:tavLst>
                                        <p:tav tm="0" fmla="#ppt_y-sin(pi*$)/9">
                                          <p:val>
                                            <p:fltVal val="0"/>
                                          </p:val>
                                        </p:tav>
                                        <p:tav tm="100000">
                                          <p:val>
                                            <p:fltVal val="1"/>
                                          </p:val>
                                        </p:tav>
                                      </p:tavLst>
                                    </p:anim>
                                    <p:anim calcmode="lin" valueType="num">
                                      <p:cBhvr>
                                        <p:cTn id="283" dur="332" tmFilter="0, 0; 0.125,0.2665; 0.25,0.4; 0.375,0.465; 0.5,0.5;  0.625,0.535; 0.75,0.6; 0.875,0.7335; 1,1">
                                          <p:stCondLst>
                                            <p:cond delay="1324"/>
                                          </p:stCondLst>
                                        </p:cTn>
                                        <p:tgtEl>
                                          <p:spTgt spid="149"/>
                                        </p:tgtEl>
                                        <p:attrNameLst>
                                          <p:attrName>ppt_y</p:attrName>
                                        </p:attrNameLst>
                                      </p:cBhvr>
                                      <p:tavLst>
                                        <p:tav tm="0" fmla="#ppt_y-sin(pi*$)/27">
                                          <p:val>
                                            <p:fltVal val="0"/>
                                          </p:val>
                                        </p:tav>
                                        <p:tav tm="100000">
                                          <p:val>
                                            <p:fltVal val="1"/>
                                          </p:val>
                                        </p:tav>
                                      </p:tavLst>
                                    </p:anim>
                                    <p:anim calcmode="lin" valueType="num">
                                      <p:cBhvr>
                                        <p:cTn id="284" dur="164" tmFilter="0, 0; 0.125,0.2665; 0.25,0.4; 0.375,0.465; 0.5,0.5;  0.625,0.535; 0.75,0.6; 0.875,0.7335; 1,1">
                                          <p:stCondLst>
                                            <p:cond delay="1656"/>
                                          </p:stCondLst>
                                        </p:cTn>
                                        <p:tgtEl>
                                          <p:spTgt spid="149"/>
                                        </p:tgtEl>
                                        <p:attrNameLst>
                                          <p:attrName>ppt_y</p:attrName>
                                        </p:attrNameLst>
                                      </p:cBhvr>
                                      <p:tavLst>
                                        <p:tav tm="0" fmla="#ppt_y-sin(pi*$)/81">
                                          <p:val>
                                            <p:fltVal val="0"/>
                                          </p:val>
                                        </p:tav>
                                        <p:tav tm="100000">
                                          <p:val>
                                            <p:fltVal val="1"/>
                                          </p:val>
                                        </p:tav>
                                      </p:tavLst>
                                    </p:anim>
                                    <p:animScale>
                                      <p:cBhvr>
                                        <p:cTn id="285" dur="26">
                                          <p:stCondLst>
                                            <p:cond delay="650"/>
                                          </p:stCondLst>
                                        </p:cTn>
                                        <p:tgtEl>
                                          <p:spTgt spid="149"/>
                                        </p:tgtEl>
                                      </p:cBhvr>
                                      <p:to x="100000" y="60000"/>
                                    </p:animScale>
                                    <p:animScale>
                                      <p:cBhvr>
                                        <p:cTn id="286" dur="166" decel="50000">
                                          <p:stCondLst>
                                            <p:cond delay="676"/>
                                          </p:stCondLst>
                                        </p:cTn>
                                        <p:tgtEl>
                                          <p:spTgt spid="149"/>
                                        </p:tgtEl>
                                      </p:cBhvr>
                                      <p:to x="100000" y="100000"/>
                                    </p:animScale>
                                    <p:animScale>
                                      <p:cBhvr>
                                        <p:cTn id="287" dur="26">
                                          <p:stCondLst>
                                            <p:cond delay="1312"/>
                                          </p:stCondLst>
                                        </p:cTn>
                                        <p:tgtEl>
                                          <p:spTgt spid="149"/>
                                        </p:tgtEl>
                                      </p:cBhvr>
                                      <p:to x="100000" y="80000"/>
                                    </p:animScale>
                                    <p:animScale>
                                      <p:cBhvr>
                                        <p:cTn id="288" dur="166" decel="50000">
                                          <p:stCondLst>
                                            <p:cond delay="1338"/>
                                          </p:stCondLst>
                                        </p:cTn>
                                        <p:tgtEl>
                                          <p:spTgt spid="149"/>
                                        </p:tgtEl>
                                      </p:cBhvr>
                                      <p:to x="100000" y="100000"/>
                                    </p:animScale>
                                    <p:animScale>
                                      <p:cBhvr>
                                        <p:cTn id="289" dur="26">
                                          <p:stCondLst>
                                            <p:cond delay="1642"/>
                                          </p:stCondLst>
                                        </p:cTn>
                                        <p:tgtEl>
                                          <p:spTgt spid="149"/>
                                        </p:tgtEl>
                                      </p:cBhvr>
                                      <p:to x="100000" y="90000"/>
                                    </p:animScale>
                                    <p:animScale>
                                      <p:cBhvr>
                                        <p:cTn id="290" dur="166" decel="50000">
                                          <p:stCondLst>
                                            <p:cond delay="1668"/>
                                          </p:stCondLst>
                                        </p:cTn>
                                        <p:tgtEl>
                                          <p:spTgt spid="149"/>
                                        </p:tgtEl>
                                      </p:cBhvr>
                                      <p:to x="100000" y="100000"/>
                                    </p:animScale>
                                    <p:animScale>
                                      <p:cBhvr>
                                        <p:cTn id="291" dur="26">
                                          <p:stCondLst>
                                            <p:cond delay="1808"/>
                                          </p:stCondLst>
                                        </p:cTn>
                                        <p:tgtEl>
                                          <p:spTgt spid="149"/>
                                        </p:tgtEl>
                                      </p:cBhvr>
                                      <p:to x="100000" y="95000"/>
                                    </p:animScale>
                                    <p:animScale>
                                      <p:cBhvr>
                                        <p:cTn id="292" dur="166" decel="50000">
                                          <p:stCondLst>
                                            <p:cond delay="1834"/>
                                          </p:stCondLst>
                                        </p:cTn>
                                        <p:tgtEl>
                                          <p:spTgt spid="149"/>
                                        </p:tgtEl>
                                      </p:cBhvr>
                                      <p:to x="100000" y="100000"/>
                                    </p:animScale>
                                  </p:childTnLst>
                                </p:cTn>
                              </p:par>
                              <p:par>
                                <p:cTn id="293" presetID="26" presetClass="entr" presetSubtype="0" fill="hold" nodeType="withEffect">
                                  <p:stCondLst>
                                    <p:cond delay="800"/>
                                  </p:stCondLst>
                                  <p:childTnLst>
                                    <p:set>
                                      <p:cBhvr>
                                        <p:cTn id="294" dur="1" fill="hold">
                                          <p:stCondLst>
                                            <p:cond delay="0"/>
                                          </p:stCondLst>
                                        </p:cTn>
                                        <p:tgtEl>
                                          <p:spTgt spid="150"/>
                                        </p:tgtEl>
                                        <p:attrNameLst>
                                          <p:attrName>style.visibility</p:attrName>
                                        </p:attrNameLst>
                                      </p:cBhvr>
                                      <p:to>
                                        <p:strVal val="visible"/>
                                      </p:to>
                                    </p:set>
                                    <p:animEffect transition="in" filter="wipe(down)">
                                      <p:cBhvr>
                                        <p:cTn id="295" dur="580">
                                          <p:stCondLst>
                                            <p:cond delay="0"/>
                                          </p:stCondLst>
                                        </p:cTn>
                                        <p:tgtEl>
                                          <p:spTgt spid="150"/>
                                        </p:tgtEl>
                                      </p:cBhvr>
                                    </p:animEffect>
                                    <p:anim calcmode="lin" valueType="num">
                                      <p:cBhvr>
                                        <p:cTn id="296" dur="1822" tmFilter="0,0; 0.14,0.36; 0.43,0.73; 0.71,0.91; 1.0,1.0">
                                          <p:stCondLst>
                                            <p:cond delay="0"/>
                                          </p:stCondLst>
                                        </p:cTn>
                                        <p:tgtEl>
                                          <p:spTgt spid="150"/>
                                        </p:tgtEl>
                                        <p:attrNameLst>
                                          <p:attrName>ppt_x</p:attrName>
                                        </p:attrNameLst>
                                      </p:cBhvr>
                                      <p:tavLst>
                                        <p:tav tm="0">
                                          <p:val>
                                            <p:strVal val="#ppt_x-0.25"/>
                                          </p:val>
                                        </p:tav>
                                        <p:tav tm="100000">
                                          <p:val>
                                            <p:strVal val="#ppt_x"/>
                                          </p:val>
                                        </p:tav>
                                      </p:tavLst>
                                    </p:anim>
                                    <p:anim calcmode="lin" valueType="num">
                                      <p:cBhvr>
                                        <p:cTn id="297" dur="664" tmFilter="0.0,0.0; 0.25,0.07; 0.50,0.2; 0.75,0.467; 1.0,1.0">
                                          <p:stCondLst>
                                            <p:cond delay="0"/>
                                          </p:stCondLst>
                                        </p:cTn>
                                        <p:tgtEl>
                                          <p:spTgt spid="150"/>
                                        </p:tgtEl>
                                        <p:attrNameLst>
                                          <p:attrName>ppt_y</p:attrName>
                                        </p:attrNameLst>
                                      </p:cBhvr>
                                      <p:tavLst>
                                        <p:tav tm="0" fmla="#ppt_y-sin(pi*$)/3">
                                          <p:val>
                                            <p:fltVal val="0.5"/>
                                          </p:val>
                                        </p:tav>
                                        <p:tav tm="100000">
                                          <p:val>
                                            <p:fltVal val="1"/>
                                          </p:val>
                                        </p:tav>
                                      </p:tavLst>
                                    </p:anim>
                                    <p:anim calcmode="lin" valueType="num">
                                      <p:cBhvr>
                                        <p:cTn id="298" dur="664" tmFilter="0, 0; 0.125,0.2665; 0.25,0.4; 0.375,0.465; 0.5,0.5;  0.625,0.535; 0.75,0.6; 0.875,0.7335; 1,1">
                                          <p:stCondLst>
                                            <p:cond delay="664"/>
                                          </p:stCondLst>
                                        </p:cTn>
                                        <p:tgtEl>
                                          <p:spTgt spid="150"/>
                                        </p:tgtEl>
                                        <p:attrNameLst>
                                          <p:attrName>ppt_y</p:attrName>
                                        </p:attrNameLst>
                                      </p:cBhvr>
                                      <p:tavLst>
                                        <p:tav tm="0" fmla="#ppt_y-sin(pi*$)/9">
                                          <p:val>
                                            <p:fltVal val="0"/>
                                          </p:val>
                                        </p:tav>
                                        <p:tav tm="100000">
                                          <p:val>
                                            <p:fltVal val="1"/>
                                          </p:val>
                                        </p:tav>
                                      </p:tavLst>
                                    </p:anim>
                                    <p:anim calcmode="lin" valueType="num">
                                      <p:cBhvr>
                                        <p:cTn id="299" dur="332" tmFilter="0, 0; 0.125,0.2665; 0.25,0.4; 0.375,0.465; 0.5,0.5;  0.625,0.535; 0.75,0.6; 0.875,0.7335; 1,1">
                                          <p:stCondLst>
                                            <p:cond delay="1324"/>
                                          </p:stCondLst>
                                        </p:cTn>
                                        <p:tgtEl>
                                          <p:spTgt spid="150"/>
                                        </p:tgtEl>
                                        <p:attrNameLst>
                                          <p:attrName>ppt_y</p:attrName>
                                        </p:attrNameLst>
                                      </p:cBhvr>
                                      <p:tavLst>
                                        <p:tav tm="0" fmla="#ppt_y-sin(pi*$)/27">
                                          <p:val>
                                            <p:fltVal val="0"/>
                                          </p:val>
                                        </p:tav>
                                        <p:tav tm="100000">
                                          <p:val>
                                            <p:fltVal val="1"/>
                                          </p:val>
                                        </p:tav>
                                      </p:tavLst>
                                    </p:anim>
                                    <p:anim calcmode="lin" valueType="num">
                                      <p:cBhvr>
                                        <p:cTn id="300" dur="164" tmFilter="0, 0; 0.125,0.2665; 0.25,0.4; 0.375,0.465; 0.5,0.5;  0.625,0.535; 0.75,0.6; 0.875,0.7335; 1,1">
                                          <p:stCondLst>
                                            <p:cond delay="1656"/>
                                          </p:stCondLst>
                                        </p:cTn>
                                        <p:tgtEl>
                                          <p:spTgt spid="150"/>
                                        </p:tgtEl>
                                        <p:attrNameLst>
                                          <p:attrName>ppt_y</p:attrName>
                                        </p:attrNameLst>
                                      </p:cBhvr>
                                      <p:tavLst>
                                        <p:tav tm="0" fmla="#ppt_y-sin(pi*$)/81">
                                          <p:val>
                                            <p:fltVal val="0"/>
                                          </p:val>
                                        </p:tav>
                                        <p:tav tm="100000">
                                          <p:val>
                                            <p:fltVal val="1"/>
                                          </p:val>
                                        </p:tav>
                                      </p:tavLst>
                                    </p:anim>
                                    <p:animScale>
                                      <p:cBhvr>
                                        <p:cTn id="301" dur="26">
                                          <p:stCondLst>
                                            <p:cond delay="650"/>
                                          </p:stCondLst>
                                        </p:cTn>
                                        <p:tgtEl>
                                          <p:spTgt spid="150"/>
                                        </p:tgtEl>
                                      </p:cBhvr>
                                      <p:to x="100000" y="60000"/>
                                    </p:animScale>
                                    <p:animScale>
                                      <p:cBhvr>
                                        <p:cTn id="302" dur="166" decel="50000">
                                          <p:stCondLst>
                                            <p:cond delay="676"/>
                                          </p:stCondLst>
                                        </p:cTn>
                                        <p:tgtEl>
                                          <p:spTgt spid="150"/>
                                        </p:tgtEl>
                                      </p:cBhvr>
                                      <p:to x="100000" y="100000"/>
                                    </p:animScale>
                                    <p:animScale>
                                      <p:cBhvr>
                                        <p:cTn id="303" dur="26">
                                          <p:stCondLst>
                                            <p:cond delay="1312"/>
                                          </p:stCondLst>
                                        </p:cTn>
                                        <p:tgtEl>
                                          <p:spTgt spid="150"/>
                                        </p:tgtEl>
                                      </p:cBhvr>
                                      <p:to x="100000" y="80000"/>
                                    </p:animScale>
                                    <p:animScale>
                                      <p:cBhvr>
                                        <p:cTn id="304" dur="166" decel="50000">
                                          <p:stCondLst>
                                            <p:cond delay="1338"/>
                                          </p:stCondLst>
                                        </p:cTn>
                                        <p:tgtEl>
                                          <p:spTgt spid="150"/>
                                        </p:tgtEl>
                                      </p:cBhvr>
                                      <p:to x="100000" y="100000"/>
                                    </p:animScale>
                                    <p:animScale>
                                      <p:cBhvr>
                                        <p:cTn id="305" dur="26">
                                          <p:stCondLst>
                                            <p:cond delay="1642"/>
                                          </p:stCondLst>
                                        </p:cTn>
                                        <p:tgtEl>
                                          <p:spTgt spid="150"/>
                                        </p:tgtEl>
                                      </p:cBhvr>
                                      <p:to x="100000" y="90000"/>
                                    </p:animScale>
                                    <p:animScale>
                                      <p:cBhvr>
                                        <p:cTn id="306" dur="166" decel="50000">
                                          <p:stCondLst>
                                            <p:cond delay="1668"/>
                                          </p:stCondLst>
                                        </p:cTn>
                                        <p:tgtEl>
                                          <p:spTgt spid="150"/>
                                        </p:tgtEl>
                                      </p:cBhvr>
                                      <p:to x="100000" y="100000"/>
                                    </p:animScale>
                                    <p:animScale>
                                      <p:cBhvr>
                                        <p:cTn id="307" dur="26">
                                          <p:stCondLst>
                                            <p:cond delay="1808"/>
                                          </p:stCondLst>
                                        </p:cTn>
                                        <p:tgtEl>
                                          <p:spTgt spid="150"/>
                                        </p:tgtEl>
                                      </p:cBhvr>
                                      <p:to x="100000" y="95000"/>
                                    </p:animScale>
                                    <p:animScale>
                                      <p:cBhvr>
                                        <p:cTn id="308" dur="166" decel="50000">
                                          <p:stCondLst>
                                            <p:cond delay="1834"/>
                                          </p:stCondLst>
                                        </p:cTn>
                                        <p:tgtEl>
                                          <p:spTgt spid="150"/>
                                        </p:tgtEl>
                                      </p:cBhvr>
                                      <p:to x="100000" y="100000"/>
                                    </p:animScale>
                                  </p:childTnLst>
                                </p:cTn>
                              </p:par>
                            </p:childTnLst>
                          </p:cTn>
                        </p:par>
                      </p:childTnLst>
                    </p:cTn>
                  </p:par>
                  <p:par>
                    <p:cTn id="309" fill="hold">
                      <p:stCondLst>
                        <p:cond delay="indefinite"/>
                      </p:stCondLst>
                      <p:childTnLst>
                        <p:par>
                          <p:cTn id="310" fill="hold">
                            <p:stCondLst>
                              <p:cond delay="0"/>
                            </p:stCondLst>
                            <p:childTnLst>
                              <p:par>
                                <p:cTn id="311" presetID="22" presetClass="entr" presetSubtype="4" fill="hold" nodeType="clickEffect">
                                  <p:stCondLst>
                                    <p:cond delay="0"/>
                                  </p:stCondLst>
                                  <p:childTnLst>
                                    <p:set>
                                      <p:cBhvr>
                                        <p:cTn id="312" dur="1" fill="hold">
                                          <p:stCondLst>
                                            <p:cond delay="0"/>
                                          </p:stCondLst>
                                        </p:cTn>
                                        <p:tgtEl>
                                          <p:spTgt spid="126"/>
                                        </p:tgtEl>
                                        <p:attrNameLst>
                                          <p:attrName>style.visibility</p:attrName>
                                        </p:attrNameLst>
                                      </p:cBhvr>
                                      <p:to>
                                        <p:strVal val="visible"/>
                                      </p:to>
                                    </p:set>
                                    <p:animEffect transition="in" filter="wipe(down)">
                                      <p:cBhvr>
                                        <p:cTn id="313" dur="2000"/>
                                        <p:tgtEl>
                                          <p:spTgt spid="126"/>
                                        </p:tgtEl>
                                      </p:cBhvr>
                                    </p:animEffect>
                                  </p:childTnLst>
                                </p:cTn>
                              </p:par>
                            </p:childTnLst>
                          </p:cTn>
                        </p:par>
                      </p:childTnLst>
                    </p:cTn>
                  </p:par>
                  <p:par>
                    <p:cTn id="314" fill="hold">
                      <p:stCondLst>
                        <p:cond delay="indefinite"/>
                      </p:stCondLst>
                      <p:childTnLst>
                        <p:par>
                          <p:cTn id="315" fill="hold">
                            <p:stCondLst>
                              <p:cond delay="0"/>
                            </p:stCondLst>
                            <p:childTnLst>
                              <p:par>
                                <p:cTn id="316" presetID="22" presetClass="entr" presetSubtype="4" fill="hold" nodeType="clickEffect">
                                  <p:stCondLst>
                                    <p:cond delay="0"/>
                                  </p:stCondLst>
                                  <p:childTnLst>
                                    <p:set>
                                      <p:cBhvr>
                                        <p:cTn id="317" dur="1" fill="hold">
                                          <p:stCondLst>
                                            <p:cond delay="0"/>
                                          </p:stCondLst>
                                        </p:cTn>
                                        <p:tgtEl>
                                          <p:spTgt spid="271"/>
                                        </p:tgtEl>
                                        <p:attrNameLst>
                                          <p:attrName>style.visibility</p:attrName>
                                        </p:attrNameLst>
                                      </p:cBhvr>
                                      <p:to>
                                        <p:strVal val="visible"/>
                                      </p:to>
                                    </p:set>
                                    <p:animEffect transition="in" filter="wipe(down)">
                                      <p:cBhvr>
                                        <p:cTn id="318" dur="2000"/>
                                        <p:tgtEl>
                                          <p:spTgt spid="271"/>
                                        </p:tgtEl>
                                      </p:cBhvr>
                                    </p:animEffect>
                                  </p:childTnLst>
                                </p:cTn>
                              </p:par>
                            </p:childTnLst>
                          </p:cTn>
                        </p:par>
                      </p:childTnLst>
                    </p:cTn>
                  </p:par>
                  <p:par>
                    <p:cTn id="319" fill="hold">
                      <p:stCondLst>
                        <p:cond delay="indefinite"/>
                      </p:stCondLst>
                      <p:childTnLst>
                        <p:par>
                          <p:cTn id="320" fill="hold">
                            <p:stCondLst>
                              <p:cond delay="0"/>
                            </p:stCondLst>
                            <p:childTnLst>
                              <p:par>
                                <p:cTn id="321" presetID="26" presetClass="entr" presetSubtype="0" fill="hold" grpId="0" nodeType="clickEffect">
                                  <p:stCondLst>
                                    <p:cond delay="0"/>
                                  </p:stCondLst>
                                  <p:childTnLst>
                                    <p:set>
                                      <p:cBhvr>
                                        <p:cTn id="322" dur="1" fill="hold">
                                          <p:stCondLst>
                                            <p:cond delay="0"/>
                                          </p:stCondLst>
                                        </p:cTn>
                                        <p:tgtEl>
                                          <p:spTgt spid="122"/>
                                        </p:tgtEl>
                                        <p:attrNameLst>
                                          <p:attrName>style.visibility</p:attrName>
                                        </p:attrNameLst>
                                      </p:cBhvr>
                                      <p:to>
                                        <p:strVal val="visible"/>
                                      </p:to>
                                    </p:set>
                                    <p:animEffect transition="in" filter="wipe(down)">
                                      <p:cBhvr>
                                        <p:cTn id="323" dur="580">
                                          <p:stCondLst>
                                            <p:cond delay="0"/>
                                          </p:stCondLst>
                                        </p:cTn>
                                        <p:tgtEl>
                                          <p:spTgt spid="122"/>
                                        </p:tgtEl>
                                      </p:cBhvr>
                                    </p:animEffect>
                                    <p:anim calcmode="lin" valueType="num">
                                      <p:cBhvr>
                                        <p:cTn id="324" dur="1822" tmFilter="0,0; 0.14,0.36; 0.43,0.73; 0.71,0.91; 1.0,1.0">
                                          <p:stCondLst>
                                            <p:cond delay="0"/>
                                          </p:stCondLst>
                                        </p:cTn>
                                        <p:tgtEl>
                                          <p:spTgt spid="122"/>
                                        </p:tgtEl>
                                        <p:attrNameLst>
                                          <p:attrName>ppt_x</p:attrName>
                                        </p:attrNameLst>
                                      </p:cBhvr>
                                      <p:tavLst>
                                        <p:tav tm="0">
                                          <p:val>
                                            <p:strVal val="#ppt_x-0.25"/>
                                          </p:val>
                                        </p:tav>
                                        <p:tav tm="100000">
                                          <p:val>
                                            <p:strVal val="#ppt_x"/>
                                          </p:val>
                                        </p:tav>
                                      </p:tavLst>
                                    </p:anim>
                                    <p:anim calcmode="lin" valueType="num">
                                      <p:cBhvr>
                                        <p:cTn id="325" dur="664" tmFilter="0.0,0.0; 0.25,0.07; 0.50,0.2; 0.75,0.467; 1.0,1.0">
                                          <p:stCondLst>
                                            <p:cond delay="0"/>
                                          </p:stCondLst>
                                        </p:cTn>
                                        <p:tgtEl>
                                          <p:spTgt spid="122"/>
                                        </p:tgtEl>
                                        <p:attrNameLst>
                                          <p:attrName>ppt_y</p:attrName>
                                        </p:attrNameLst>
                                      </p:cBhvr>
                                      <p:tavLst>
                                        <p:tav tm="0" fmla="#ppt_y-sin(pi*$)/3">
                                          <p:val>
                                            <p:fltVal val="0.5"/>
                                          </p:val>
                                        </p:tav>
                                        <p:tav tm="100000">
                                          <p:val>
                                            <p:fltVal val="1"/>
                                          </p:val>
                                        </p:tav>
                                      </p:tavLst>
                                    </p:anim>
                                    <p:anim calcmode="lin" valueType="num">
                                      <p:cBhvr>
                                        <p:cTn id="326" dur="664" tmFilter="0, 0; 0.125,0.2665; 0.25,0.4; 0.375,0.465; 0.5,0.5;  0.625,0.535; 0.75,0.6; 0.875,0.7335; 1,1">
                                          <p:stCondLst>
                                            <p:cond delay="664"/>
                                          </p:stCondLst>
                                        </p:cTn>
                                        <p:tgtEl>
                                          <p:spTgt spid="122"/>
                                        </p:tgtEl>
                                        <p:attrNameLst>
                                          <p:attrName>ppt_y</p:attrName>
                                        </p:attrNameLst>
                                      </p:cBhvr>
                                      <p:tavLst>
                                        <p:tav tm="0" fmla="#ppt_y-sin(pi*$)/9">
                                          <p:val>
                                            <p:fltVal val="0"/>
                                          </p:val>
                                        </p:tav>
                                        <p:tav tm="100000">
                                          <p:val>
                                            <p:fltVal val="1"/>
                                          </p:val>
                                        </p:tav>
                                      </p:tavLst>
                                    </p:anim>
                                    <p:anim calcmode="lin" valueType="num">
                                      <p:cBhvr>
                                        <p:cTn id="327" dur="332" tmFilter="0, 0; 0.125,0.2665; 0.25,0.4; 0.375,0.465; 0.5,0.5;  0.625,0.535; 0.75,0.6; 0.875,0.7335; 1,1">
                                          <p:stCondLst>
                                            <p:cond delay="1324"/>
                                          </p:stCondLst>
                                        </p:cTn>
                                        <p:tgtEl>
                                          <p:spTgt spid="122"/>
                                        </p:tgtEl>
                                        <p:attrNameLst>
                                          <p:attrName>ppt_y</p:attrName>
                                        </p:attrNameLst>
                                      </p:cBhvr>
                                      <p:tavLst>
                                        <p:tav tm="0" fmla="#ppt_y-sin(pi*$)/27">
                                          <p:val>
                                            <p:fltVal val="0"/>
                                          </p:val>
                                        </p:tav>
                                        <p:tav tm="100000">
                                          <p:val>
                                            <p:fltVal val="1"/>
                                          </p:val>
                                        </p:tav>
                                      </p:tavLst>
                                    </p:anim>
                                    <p:anim calcmode="lin" valueType="num">
                                      <p:cBhvr>
                                        <p:cTn id="328" dur="164" tmFilter="0, 0; 0.125,0.2665; 0.25,0.4; 0.375,0.465; 0.5,0.5;  0.625,0.535; 0.75,0.6; 0.875,0.7335; 1,1">
                                          <p:stCondLst>
                                            <p:cond delay="1656"/>
                                          </p:stCondLst>
                                        </p:cTn>
                                        <p:tgtEl>
                                          <p:spTgt spid="122"/>
                                        </p:tgtEl>
                                        <p:attrNameLst>
                                          <p:attrName>ppt_y</p:attrName>
                                        </p:attrNameLst>
                                      </p:cBhvr>
                                      <p:tavLst>
                                        <p:tav tm="0" fmla="#ppt_y-sin(pi*$)/81">
                                          <p:val>
                                            <p:fltVal val="0"/>
                                          </p:val>
                                        </p:tav>
                                        <p:tav tm="100000">
                                          <p:val>
                                            <p:fltVal val="1"/>
                                          </p:val>
                                        </p:tav>
                                      </p:tavLst>
                                    </p:anim>
                                    <p:animScale>
                                      <p:cBhvr>
                                        <p:cTn id="329" dur="26">
                                          <p:stCondLst>
                                            <p:cond delay="650"/>
                                          </p:stCondLst>
                                        </p:cTn>
                                        <p:tgtEl>
                                          <p:spTgt spid="122"/>
                                        </p:tgtEl>
                                      </p:cBhvr>
                                      <p:to x="100000" y="60000"/>
                                    </p:animScale>
                                    <p:animScale>
                                      <p:cBhvr>
                                        <p:cTn id="330" dur="166" decel="50000">
                                          <p:stCondLst>
                                            <p:cond delay="676"/>
                                          </p:stCondLst>
                                        </p:cTn>
                                        <p:tgtEl>
                                          <p:spTgt spid="122"/>
                                        </p:tgtEl>
                                      </p:cBhvr>
                                      <p:to x="100000" y="100000"/>
                                    </p:animScale>
                                    <p:animScale>
                                      <p:cBhvr>
                                        <p:cTn id="331" dur="26">
                                          <p:stCondLst>
                                            <p:cond delay="1312"/>
                                          </p:stCondLst>
                                        </p:cTn>
                                        <p:tgtEl>
                                          <p:spTgt spid="122"/>
                                        </p:tgtEl>
                                      </p:cBhvr>
                                      <p:to x="100000" y="80000"/>
                                    </p:animScale>
                                    <p:animScale>
                                      <p:cBhvr>
                                        <p:cTn id="332" dur="166" decel="50000">
                                          <p:stCondLst>
                                            <p:cond delay="1338"/>
                                          </p:stCondLst>
                                        </p:cTn>
                                        <p:tgtEl>
                                          <p:spTgt spid="122"/>
                                        </p:tgtEl>
                                      </p:cBhvr>
                                      <p:to x="100000" y="100000"/>
                                    </p:animScale>
                                    <p:animScale>
                                      <p:cBhvr>
                                        <p:cTn id="333" dur="26">
                                          <p:stCondLst>
                                            <p:cond delay="1642"/>
                                          </p:stCondLst>
                                        </p:cTn>
                                        <p:tgtEl>
                                          <p:spTgt spid="122"/>
                                        </p:tgtEl>
                                      </p:cBhvr>
                                      <p:to x="100000" y="90000"/>
                                    </p:animScale>
                                    <p:animScale>
                                      <p:cBhvr>
                                        <p:cTn id="334" dur="166" decel="50000">
                                          <p:stCondLst>
                                            <p:cond delay="1668"/>
                                          </p:stCondLst>
                                        </p:cTn>
                                        <p:tgtEl>
                                          <p:spTgt spid="122"/>
                                        </p:tgtEl>
                                      </p:cBhvr>
                                      <p:to x="100000" y="100000"/>
                                    </p:animScale>
                                    <p:animScale>
                                      <p:cBhvr>
                                        <p:cTn id="335" dur="26">
                                          <p:stCondLst>
                                            <p:cond delay="1808"/>
                                          </p:stCondLst>
                                        </p:cTn>
                                        <p:tgtEl>
                                          <p:spTgt spid="122"/>
                                        </p:tgtEl>
                                      </p:cBhvr>
                                      <p:to x="100000" y="95000"/>
                                    </p:animScale>
                                    <p:animScale>
                                      <p:cBhvr>
                                        <p:cTn id="336" dur="166" decel="50000">
                                          <p:stCondLst>
                                            <p:cond delay="1834"/>
                                          </p:stCondLst>
                                        </p:cTn>
                                        <p:tgtEl>
                                          <p:spTgt spid="12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sz="quarter" idx="1"/>
          </p:nvPr>
        </p:nvSpPr>
        <p:spPr/>
        <p:txBody>
          <a:bodyPr/>
          <a:lstStyle/>
          <a:p>
            <a:endParaRPr lang="en-CA"/>
          </a:p>
        </p:txBody>
      </p:sp>
      <p:pic>
        <p:nvPicPr>
          <p:cNvPr id="4" name="Picture 6"/>
          <p:cNvPicPr>
            <a:picLocks noChangeAspect="1" noChangeArrowheads="1"/>
          </p:cNvPicPr>
          <p:nvPr/>
        </p:nvPicPr>
        <p:blipFill>
          <a:blip r:embed="rId3" cstate="print"/>
          <a:srcRect/>
          <a:stretch>
            <a:fillRect/>
          </a:stretch>
        </p:blipFill>
        <p:spPr bwMode="auto">
          <a:xfrm>
            <a:off x="101599" y="788035"/>
            <a:ext cx="8875063" cy="349440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HW: </a:t>
            </a:r>
            <a:endParaRPr lang="en-CA" dirty="0"/>
          </a:p>
        </p:txBody>
      </p:sp>
      <p:sp>
        <p:nvSpPr>
          <p:cNvPr id="3" name="Content Placeholder 2"/>
          <p:cNvSpPr>
            <a:spLocks noGrp="1"/>
          </p:cNvSpPr>
          <p:nvPr>
            <p:ph sz="quarter" idx="1"/>
          </p:nvPr>
        </p:nvSpPr>
        <p:spPr/>
        <p:txBody>
          <a:bodyPr/>
          <a:lstStyle/>
          <a:p>
            <a:r>
              <a:rPr lang="en-CA" smtClean="0"/>
              <a:t>P196: # 4 – 11, 13</a:t>
            </a:r>
            <a:endParaRPr lang="en-CA"/>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6cefca26cfd723173d4fc5f1a1f41ba8a745a"/>
  <p:tag name="ISPRING_RESOURCE_PATHS_HASH_2" val="bfdcc7e09d7375cab22564d87ceefae52947a1"/>
  <p:tag name="ISPRING_ULTRA_SCORM_COURSE_ID" val="05423139-8FBB-4492-A2FE-84BE270BD485"/>
  <p:tag name="ISPRING_SCORM_RATE_SLIDES" val="1"/>
  <p:tag name="ISPRING_SCORM_PASSING_SCORE" val="100.0000000000"/>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Content List"/>
  <p:tag name="ISPRING_PLAYERS_CUSTOMIZATION" val="UEsDBBQAAgAIALtVaUbO8+LqUwQAAA0QAAAdAAAAdW5pdmVyc2FsL2NvbW1vbl9tZXNzYWdlcy5sbmetV/9u2zYQ/r9A34EQUGADNrcd0KIYEgeyxNhCZMmV6DjZDwiMxNhEKDGVKLfZX3uaPdieZEdKbuykg6SkgG1YtO+74913H49HJ19ygbasrLgsjq23ozcWYkUqM16sj60lOf35g4UqRYuMClmwY6uQFjoZv3xxJGixrumawfeXLxA6yllVwWM11k/3z4hnx9ZikjjhfGEHl4kfTsNk4k2tsSPzW1rcIV+u5R/lD7+8//Dl7bv3Px69bi37AMVz2/cPoZBBevemB1BAotBPAA37SYAviDXWn8PswiXxvQBb4/bLMOtFhM+tsf7stFtGEQ5IEvueixMvToKQmFz4mGDXGl/KGm3oliEl0Zazz0htGFRS8ZKhSvDM/JBKWChq1uXMDee2FyQRjknkOcQLA2scy7K8+8nA0lptZAnuKpTxil4JlhmfwBnz+23JKnBNFXAKwUttOPxT5pQXo07Xkb3ygmlCwtCPExy4uxVrjIsMuSXVbgaiRHaMIwAoacXKJ9gmhmXGHNlCDEOYedOZD2+iQ5jx9UbAWw2NY4GhBgtWdFkBR3AE7IrjVRi5OmngClF0S6vqsyyzA37sF6oL2AucECjokD1wojF2wFBjDspRlixVXWBzHMf2FCeT8AKIDH0XDrEIz6DdzoZYXOIYWgTHXTaBfe5NbU143WI7/u/6K6WazuIO0TQFO52+LZd1BSs6pdAFptOqYV5i/HEJVfNs/xtd3ABCYk291nzLIIQy62YPaIqDXc2fj0vvt+TU9nzsJkAoN1wlxIiddkZBHgqpEBVC6g2AX5ptaZEydMVSWgPh7+BvGc/M33SxTSSfav4XoqqVlletKgUuvng1el5oHvFBTVe0LHr0+QOoA018vNm8rmCnSrH8VnXtYi8To+8SxXP3pbvufzfVpy7P3NED/0O3EzfCNPGg2ydc9rfAcBRp8YXTQ/S38oJTcLRo9A0E0CuuB/gMwhYgkOipGOeQ+YMQzqEiA+xXeBJ7ROeYXVVcdZ7ZplBNvb/NkRSGJMEUu+fJFbuW0P+C0W1zdIOEG+KMnuBsECH2JosDnW5RAgho3YwPEJLgOew/64G5nONdBht5PcjEStYiM3Im+I2RWKhNnbPHM8t1KXOzKmi166VG4U+eE0Wzuahxuhhw9sbYjpxZ4tiBg/W4q3tY9DQCLuuYfBInvj3R5kDqnKp0A+fKtayLrCdQM7G6+NQGsDalMaNluvn37396YjyIpFlF7eqvg0CgQ7Uu4a9gvwdSserPLhBiTw7tzEMfq3bC39n1HPiJB3T4LpM0bQ6tXOawNOr2C2xri2YTYjuzORAyNvyTdZl2jyn7CHM7OgNRMrOoNZ7T8gYUjUgpBqGYVGsCqmHe7y9ZtRK8YENsn3cm6A0Tb5HYrmtunNB8gqc3zVmawVydtldPAVfPvmDOzA5A8B7gsYyrgYDmjNnJCzR683zf5tvHR87Xp8pc3I9e793j/wNQSwMEFAACAAgAu1VpRiXfYoO9BAAAyxYAACcAAAB1bml2ZXJzYWwvZmxhc2hfcHVibGlzaGluZ19zZXR0aW5ncy54bWzNWN1uGjkUvucprFn1siFJk2waAREhg4LKX2GybbRaITNjGG889tT2QOnVPk0fbJ9kj3EgEAjxbEUU5YLgOec7P/b5/DGly+8JQxMiFRW87B0dHHqI8FBElI/L3m1Qf3/uIaUxjzATnJQ9Ljx0WSmU0mzIqIr7RGswVQhguLpIddmLtU4visXpdHpAVSrNU8EyDfjqIBRJMZVEEa6JLKYMz+BDz1KivEqhgFDJLrVElDGCaAQpcGqyw6zOsIq9ojUb4vB+LEXGo5pgQiI5Hpa9386r5m9hY6GuaUK4KU5VYNEs6wscRdTkg1mf/iAoJnQcQ+JHhycemtJIx2Xvw+GxwQH74ibOHN1WgQ1OTUA5XD8ESIjGEdbYfrURJRkRCX0lqqJlRgB0bW3FUpPverlgl6IZxwkNA3iCTK/K3nUw6Pl1v+e3a/7gtte0qTp7BI2g6Tv59JuNa3/Q7gR+f3ATtJq5nQL/a5DDKW9mzvDdnt/324HfG1w1Ojk93JN69PFb1UYzp88X/6rfCPJGaldbeV26N522m0+t0+pW23e5Uru56/q9ZqP9aRB0Os2g0X30mp/7lRNeKq4PSwmGSmRybSQWbNGNhRZPJkMRDWzFsByTQNQpzPAIM0U89HdKxp8zzKiembkGUrsnJK2qlIS6Z2a27Jk59B7hLCCkBsFWGOF0yQgfT9aqL9rwK5VtT7QElJdiPmuK8atnf3q2zP747Hx3+tvSLGGtcRgD8ekFb62uLKxGgq9RlvmOhoJFy4JIMiRRGydkhc/795TXwfLIQyM4RAxKrUqKmYeohtLDpbPKhkpTPb9B6quWCLDgpiKo1d9oRRhjCfWp1fWHrhvODit/toUm6i/bCLv0nKnPI3Qt8RRuMhfzLuEuZjewScxsFJFOSUiscliiKmMuxr3FwLkYt7C8JxIFQjAn++5iJFCDj4RT7gmmTnl/IUNFNXExvaJOoTuZZpQ7Ic6PjlOWImMRmokMMXpPkBYIOpIl8F9M0KqCQCMpkvkqqByNFKNwrCeUTEl06RLoDkIkGXiaMWZE2wjfMvoDDclISMAleAIHGNapsvgHuYBTrNQjKF7k+M7ew432tf/1nSkQRxMMmiYfOLAKSVK9D3wMtXMBIRgT0M0VCOhMiDMYFbM/EY3mZi5lOseO8WS+6WYj56Cw3RTysZjwIAT+ozwjroAh5khwNkM4hJFV5ghNqMgUrNjDYqHV/0rQuiLK56mOgaYhmIzcSOfw6PjDyenZ7+cfLw6K//7z8/1Opwfd0GXYRLPCobZToTp7PlHDL/g9ozrdvJ5ozxecnlWgzn5509yhRp09twg/Z9+nytTZcUOfvuC5Q6W+4LlDq2741oVMDFFFGydh+0+dB5W1qURKRaOQtgumua57i3qp71d7tRsEe3TbDPoXbtckgoaFMZDKyPxUd7qFbwPYDt8J3nTdSYb0/D+cAGEDnZjTLWy741TwJ0eZZmRDd0UyOKUAd/7YCgy49RlNQDJFr0bnv0Kuz43UPnl5b3z1KszxSz+1LO3siTkIlmEMh2hvB+/NM/M+2/uWOma/LV/urL3NWb4hWX9lap4klNME+mgE6PI9a+X05LBU3P6oUAC09RfQlcJ/UEsDBBQAAgAIALtVaUZISKwfsQIAAFEKAAAhAAAAdW5pdmVyc2FsL2ZsYXNoX3NraW5fc2V0dGluZ3MueG1slVbbbtswDH3fVwTZe9xd0wFqgDTNgALdWqxF32WbsYXIkiHJ6fL307WWEzv2QhSIyHNIihelSO4JW32YzVDGKRfPoBRhhTSaoJuR/GaeNkpxtsg4U8DUgnFRYTpfffxpPyixyDEWP4CYytnhDNowS/uZQvExvi2NDBEyXtWYHR94wRcpzvaF4A3LR1MrjzUIStheI69+LDfbwQCUSHWvoOrktL02Mo1SC5ASTErft0ZGWRSnQEOkK/uZyGlDXb79Ce1AJFGWtv5kZIhW4wK6Rb5eGxnGM+2925WlkcsEBX+Vhn75bGQQSvERRNf53VcjgwxeN/X/zEgteGEK2uVcbuI7h3Kc6/UzWV0ZGSWYC5lAo13w5bF3vYtA/mu898isq+D0ydT15EEwTU8prJRoACXh5Gyy5G+PjdL7AasdplIDYlULetJJP+FGBjddXYv7A2+E5bEvr2khr5w2FWxcwpG7rr7Fbza39q2Inb7rogwFHLwySrFVtsjfuq5nyEjZIp8pyeGR0eMZ/NTiOKHHt9h383L5tRUY1sfcW8MpWE2kB7O5MgrtFQFT8RxW0qTzQiowbUOJ1bmUkrOcEMMHUmBFOPtlcOnRXkai5MTgR61/sJAiikLfvNkc9Ssd98uex8fR/Si0d3PnmdJv+M0cK4WzstI/SnI+8zy9JNrNPOlnmFdSw0Hcsx2fyKmw2IN44ZxOjcK4gqlY7hZrAI2SqAAo6a8w8j76Ss+aKgWx1R0jEEamq3O4khQl1X/qlcAb5MHoGzZgdVRVan8ME/oOjzR+AACLrAwT6w7OUjVUEQoHCHsfKeyVh+6GpJ7QoWFbqwfYqXjcvOZkHqMVasfRvxLtnMR+uoYewqtOq5/hLOMjr3Aq7cU6Sz/2JoeXzIxeDHIKP0wd19p+XkKtNP9K/gNQSwMEFAACAAgAu1VpRkFYdiORBAAA3BUAACYAAAB1bml2ZXJzYWwvaHRtbF9wdWJsaXNoaW5nX3NldHRpbmdzLnhtbM1Y3XLiNhS+5yk07uzlQpJN0iwDZAhxBmb5KzjdzXQ6jLAFViNLriTDsld9mj5Yn6RHKBAIhMjtJu3kgnB8vu/8WOf4w5XLrwlDMyIVFbzqHRePPER4KCLKp1XvNrh5f+EhpTGPMBOcVD0uPHRZK1TSbMyoiodEa3BVCGi4Kqe66sVap+VSaT6fF6lKpbkqWKaBXxVDkZRSSRThmshSyvACPvQiJcqrFQoIVaypI6KMEUQjSIFTkx1mTZ0wr2S9xji8n0qR8aghmJBITsdV74eLuvlb+Vima5oQbmpTNTAasy7jKKImHcyG9BtBMaHTGPI+Pjr10JxGOq56H45ODA/4l3Z5luy2CGx4GgKq4fohQEI0jrDG9quNKMmESGgrUTUtMwKkW7YNT02+6rXBmqIFxwkNA7iCTKuq3nUwGvg3/sDvNvzR7aBtU3VGBK2g7Tthhu3WtT/q9gJ/OGoGnXZuUOB/CXKA8mbmTN8f+EO/G/iD0VWrlxPhntQjxu/UW+2cmM/+1bAV5I3UrXfyQvrNXtcN0+h1+vXuXa7Umnd9f9BudT+Ngl6vHbT6j6jlud844ZXS9rBUYKhEJrdGYrUs+rHQ4slkKKJhWTEspyQQNxRmeIKZIh76LSXTnzLMqF6YuYaddk9IWlcpCfXAzGzVM3PoPdJZQkgNgm1shLP1Rvh4ulV9yYbfqGx/ohXYeCnmi7aYvnn2Z+fr7E/OLw6nvy/NCtYahzEsPr3aW5uWlddE8K2VZb6jsWDRuqAJnBIGtdQlxcxDVENt4fqqNh3QN5TB+THY4+KE653iwhhLyFht2h/6aLZwWPulKzRRv9rSrOk5V59H6FriOTyaXNz7hLu4NaHtzLSeSKckJFY5PFGdMRfnwWqEXJw7WN4TiQIhmJN/f3XIUYtPhFPuCaZOeX8mY0U1cXG9ok6he5lmlDsxLo+OU5YiYxFaiAwxek+QFgg6kiXwX0zQpiZAEymSpZVhpZFiNCJoRsmcRJcuge4gRJIB0gwmI9pG+D2j39CYTIQEXoJncIDBTpXlL+YiTrFSj6R4leM7+2Rtda/9L+9MgTiaYVAp+chhT5Ak1a/Bj6F2LiAEYwK6uUEBnQlxBqNi7k9Eo6WbS5nOsWM8W950cyOXpHC7KeRjOeFCCPuL8oy4EoaYI8HZAuEQRlaZIzSjIlNgsYfFUqt/lKCFIsqXqU5BR0MwGbktnaPjkw+nZ+c/XnwsF0t//fHn+4OgByXQZ9hEs1KgcVBzOiOf6NsXcM/oSDfUEzX5AuhZTemMy5vmAX3pjNwj5ZyxT7WmM3BHcb6APKA7X0AeUJ872BshE7Ooop2TsP/Hy4Nu2lUilZLRLfsl0FKpvY0CGvr1QaOJoOu37WBYdnvwIWhBGMOamJif007P1dsAGuw70Zs+OgmLgf+zEyHcEqdd6Ba223Mq+JOj8DJCoL8hApxSgKf41EoGeI4zmoAIit5sQf+bdfnckLzmpn21DfQmu+DwzyG7Kb7XLiBYhjEci1c7Sv/99vyuDfs/9cB+W78k2Xorsn7TsP3qsQD27TeytcLfUEsDBBQAAgAIALtVaUaSRrCZqQEAAEMGAAAfAAAAdW5pdmVyc2FsL2h0bWxfc2tpbl9zZXR0aW5ncy5qc42UTU/DMAyG7/sVVbiiaXwOuE0wJCQOSOyGOGSd11VL4ypJC2Paf6fOvpo0YcSXxHnyOnYUr3tJM1jKkodkbed2/eaurQ/IZ1QF565fRPwF+ZkW+QwmeQEil8A8pN4fPbg3RyIkzKQVna7eSVa39BjSzpwL3cbLgIQK+HTocB0AvwK+79DhHye1XVrblFp1nlbGoOynKA1I05eoCm4ZdvZsRztDD8Ya1Al0zlNwRId2xMij4s2QrM2lWJRcrl4xw/6Up8tMYSVnsfiLVQmqefHlFhjcDx/HjpzItXkxUPiBx3dkcbJUoDXs4t6OyYKw4FMQLd2BHX+gjnA3IY+uc52bPT26IGvTJc+gU6W7EZmLyUarU80hWZcz8G22xNUlmUMIvgLVkXq6JnNALKvyHw9YKsyoIh20W/MDKpDPcpntQg/IghxdlmRj1Tsmaq//xJwvhN4XWoR+XxFrHaF/7/nMQdCJq724r6G40Zblg/FuFe1Czm2M30ho/ZEwbgxPF0XTH5rmSDUH3cxBvcg5kqPgaglqgijsvkQDdoKVsQ06+fSzOXGf3uYXUEsDBBQAAgAIALtVaUYa2uo7qgAAAB8BAAAaAAAAdW5pdmVyc2FsL2kxOG5fcHJlc2V0cy54bWydjzEPwiAQhXd+BbldsFvTAN1M3Bx0NhVRSejRcNT684XUGGeHS+5d3vdeTvWvMfCnS+QjamjEFrhDG68e7xpOx92mBU55wOsQIjoNGIH3hinftHhIjlwmXiKQNDxynjopl2URnqZUEiiGOZdgEjaOsswYUVZSTisKK9v5v+jPDQxjnKvL7EPeoyl7UauFU7IaKnN2KDzeIshqUPLrrsrOlEtFEUr+PGbYG1BLAwQUAAIACAC7VWlG9YvaeWYAAABoAAAAHAAAAHVuaXZlcnNhbC9sb2NhbF9zZXR0aW5ncy54bWyzsa/IzVEoSy0qzszPs1Uy1DNQUkjNS85PycxLt1UKDXHTtVBSKC5JzEtJzMnPS7VVystXUrC347LJyU9OzAlOLSkBKixWKMhJrEwtCknNBTJKUv0Sc4EqnZx9E0sy9JITlfTtuABQSwMEFAACAAgAMwOBRM6CCTfsAgAAiAgAABQAAAB1bml2ZXJzYWwvcGxheWVyLnhtbK1VTW/bMAw9p8D+g6F7raRd1zSQW3QFih3WoUDWbbdAtRlbi215klw3/fWj/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5UBCUn9/aFpkvSBWw7bgyT1cXPh7g2y33jVT7G4RhF9UKuq1obiWaW4JaDreNvu4oSHPbLXCTK2hKNWNPIgD5hSvFbVtcGpUDoyNjjaVDMKPVlWuROkFYZJL47B+0sX4jaX7q15QpAf9DmE9I1NZEpAE83wr0MZBgTQ1gsa3NNVns2phdTjp/THp9PTBVOdai4EUcw1UIOIYBN5x2dnoICoprdPFzNcL2Dg6CIxFGMT5mkmF8epAm4Wo3ydA7OAiOpb+bgLbmtox0XMdRM7UdxOjEOmF+ro1MxEvZnoM9Y1ZlH742cs3RdSbag/P5H6M4iNEM5pZMrC771ttXzeG9nVOjO59NVlkG3YrzACbPKq9mFvJs5BPAluexuenn1OzDHnSU89R0THN9x36XxVq8gFOIwP7pFqe2JhHYnvHIh+VpjwH1xO0yCF+apiIyWktSqXlIOYa1eRJQVJhqVj6i6qGSeRqMtHGz7uegY9xV1wq4E8MWM12cYPPJzCPv8aW+y8XZRXeV88VFgy3zuq8CV7m8YVXXCXedQet+bS/C6pnH199QSwMEFAACAAgAu1VpRpgJyTKOCgAAFFoAACkAAAB1bml2ZXJzYWwvc2tpbl9jdXN0b21pemF0aW9uX3NldHRpbmdzLnhtbO1c627juhH+f56CcHCAFiji+63wqtCFTox1bB9Lm+xpURiMzcRCZMmVaO/mwD/6NH2wPkmHlBRLiqxI2XR7spWFBBE535AcDmdIfusdeA+mre485mzM3wgzHVunjJn2vSf9hNBg6ViOO3OpR5koiBchm2zoh4rnWMStII8Re0Xc1YfKHbE8WvHlQwQyoeJ2x5hjny8dm1GbnduOuyFWBe2JtQM9ag2eSvVlnLOn7hNqKD5ZsDuypMm2hm25L9deRMVaagx7DUVOxSydzZbYj2Pn3jm/JcuHe9fZ2as8fVw/bqlrmfbDsZmO3DshbJkeGzG6SemcNsTasJEDtYWp8+ixb325rXT62UCL3FIr3l5L408eWLLBDGMkkHvTM1kE2e306v16KnJL7mma5Zu1dqejnIDY0EYKpt+qD5v9DAyjX9nREI12vX1C2iKP1E1rAmtaWzkxEme726Y6kTzsDdvpGNe551ZOg3VrHbk9zIZZDlnBmj92rzHsDtVsDB8cb+5o6k6/oaY3FDdYzHMG1UhAETGnmgw6vqIb0145X0b2nRMAw3ij8lpPqiHfsVCvK/e0Hry1lFYDdVu4gXtIw20V6vpNrd9UoU5r1NVBNaHC1+vSJQSZdK2Daqz2OWBke9RlI3tFv0rNuHS0Kj6CCxfMD3Ke1Gnx5xC2ehCmaqFWvd1t40NDbjabHaS2tbpWO3S7/a5cR7jWateaB6XXaDaaqN5u1/udQ73baDfhbdjvgJYW7ndQq9tqNbRDAzcAjWRZ0Rrqodvs1+sytIZ7ffUwHCrdWg3V6/VmSzu0O82hUkMg3QQdcrPHDdjUmkqzc5AVud5roqE6VIatA9ZwR22jXgN3arVDS1GatdrRuMfRRc11LM09nNCcLyhMnYLU2qO3xZ1rsNy5LggbdANezmiQ5xT1irD1+ZL4vgtSPG2GQk/5MVb6tBi4CknnmXJQFX/HVkk06ebMmtJZTSTMYAR5kCKAS2e+b+XARRMnwETKzAsL2vJzZhboROrM081j7oSGRNbMkk5JntKZnzbzw8JkJp35eTMXMpI+pTM//BXAHZt82SInEqh05qfOLGgyg0pnfu7MxiRSKJhFJM+XQSIlgDVE9swUf5ZEpTM/fWaiklkUrCfyZyYoJY2C6UQCzYUL8yj0UGTQXKCnRAoWFyk0CxWaLc2JgtdkLBlsoBWY3GhwCYqEypmyUKdXM3ny62I8vZgulNFFRVL9VYn4svxDo9P7Wm93/jioBricmvQreTyO60JCWbuWT9fEmE/HC1CIx4sJ/mxUJP67MHT6yRiPJrgiBX8UVjCb4+uKxH/ngX6az/HEWOjjkYYXI30xmRrCLmNsYK0i/ers0JrsKWIO2pv0C2JriiA8my5FnmWuRAUP2aa9ozna0+byzWhysTCm07G+wBMtLKlI2F4hzSVfwB2KK5rLOp6DDpdAxnwdfCHmX2hAsmUVVnI5urgcw4/BO3Jp3q8t+GGv6M0MT2D+qJ0DeIV1Xb7AC2X6GWYOPG5aEDT9CI72sSDoV6yDZ2A9B2wiX48uZGM0nXDnmmPdmI/UJ89aEhs5tvWIyHIJOATZY286Ow9KuLPRle9jXuGGdPzLJ3DrkTxOcWFfJzJt4cz35p5CL9xVrpmCZaVijc/VL59Gf10M5dEYawuYPG16szDEquftEVgetsMQsSyHDwOaJqs9sZcU3dIl2YGLPYLYylwJsS2BwfPO/GNn/oYIC5bWz8GqnGj488/n39y7kTGGsHJDXDvfEktoi0WG50PewFYSug75fMteGkvEHudv1ZE3GN1M1vWTQ8szR98+rkQXXjEoHfwezyExQjhQTKcQCF+Bx0AM3BDTKgQcTYbQnDgGw+7dRfxwUkjBZBromDjoG9Rcw1zEOnINc1RMxQ1W9JHBrU5v+YY0B1jMnu8H6b7Djw0WhbPZk//c0jsHYoRFyR5mFspNz3eo89e1V9RRwkjM42U0tAeKJtCte3HDiqBjlrnhO/N8aj9d4dCafjiOmeTG2VkrEfss80GEZJiq3ca3zNafNr/dO9fZiFKLeOFi85PCX76xI/4Q5367s0ibOfTqWJ6rlwtVnqiY7xb5Urfy48DNec/Ghr4YywrXAP6+IWy5hoR0x/fw+XX5uz0ND2XQF5hXp8Rdrv/9z3/lV5Poj1+KgtI/F9UDq5jHMfyk728Th1Hv7zn0GLISh4qXnMBgsxxC8++dhTcEtpQNQ1Yvr8BhdOEfzs5d5tp8RJVcyfOPEEbEVq4iXRH3AcKQ4ThWUUVi+NxBWOE+HM8QO2aZNi0I/+a4zgdvjGYLWdPE4QoWimUuH/z0uEIEBfcoyIJTVgF96qU8gUCVUElXJiuuU6SKMCbAuvTfj6tyn5o5ngqOJ1Y4ETs7FjsA28x1rBm/Onh+VwYC/Kbj1qISc/mZKXyLSnhr50swd5IgqAbVaFFSdAZ9mPFdZaAyXpaUnlM4Y60iokFBUu7asSBCqv5oIuLx8iRKVRVxsxbt91PZs47Dhj+oivT8WJiUn9Cv7Jl8pDApr/O0MYUTxjNQsiaKDG87FOJGy/PMHMhQm0BhaN/wLS7DezDmt15epEtBQVxy46yoJLKfYW5osJh5WbTD1RM9HthPefyKY24f9eA8lag4Om8123sHzGQWPe3aYhywAKOzL97T/D+QSVsA/u1s0hh+KWKPW/qhAmcNslxv+D15BQU6PlS4OY+0ThpuG0YzHswKITcimItYXghn8xAeQfiUcybE8Vd6NmhQfWamQTVrggaB2tPzZ+82t9TF4AImDX0zXhaVXoe3HNdiYxaHnaiM4tkaVNtw2AgxkYKYV4ltTbhU/Jdo/WZnMdOiexqGqUhBxDTZox94sDSyPVtmY3rHor4dlBReAkGcOzpiVDpecRImzjapOL+mWMph5NYTo08JVWHeOcaqlEwUhmju7NHo7LDErFdTmgLZU9YfVKMZFgJUCmeVSWRd+AoXOiMuHGMW+g5OM4uZuKpfhJA3I7pyE1ZvQ3QprXY/m5NIIbr6SqvRanwHoqvW76q4W5jowj3+vIbo6mD+FCe6auLzvYkuuc6fYkRXT+ZPQaJr2OVPbqKryfnsRlGiy+f/ixJdL1ovneh6eaJTiC6txp+iRNfLs1QSXSXRlaR0plfyaBK9Z6tIuuO6j38SmsmOrcF51sRDK9MTRwTRrH8ZmLgK47tCfkG4cjbEtM9Lmu1702z+ZQi/m7+ZzjVuQ34ZQgQn8MVxVzGn2Ra7URxN1Cm4pmpE9BtcTajb5FTVElyHLllJCZaUYEkJlpRgSQmWlGBJCZaUYEkJ/lcoQXCTN9m4Ez/tbRx+S31espElG/nu2cjMK+DXk5GRW+xcbGRE/h3TkZE+/b/ykYxuSzqypCPfIx0Z+lTJR0ZZx1jgfImOzFhyefjI7H8a87slJJ++m/deSceu+BQkHdtd/pSkY0k6lqTjeyUdfypZx5J1LFnHknUsWceSdXynPOH/gNIrCbgfnoAr2bOSPSvZs5I9K9mzkj37/t/lK0qflV/mK7/M98bs2ekF8EOTZy8jnnNnzzG/V+osmPhi3FkA+qG+yxdZ2D/GV/kKUGcR0e/AnSXLAAr6Tv7Hz/8BUEsDBBQAAgAIALxVaUaKmlIXtiUAAIUyAAAXAAAAdW5pdmVyc2FsL3VuaXZlcnNhbC5wbmfte2lUU9fbb7RaxblYVERA64AyKihhRrStZVaZZ/lDiAwBwhTCFESLbWVQEQIECGiBQpiRAEkgKpUAIYQKYTCESMMckgAhhEBC3lBp17vW/XLf++Gude/qh6ycs5+9n+H3/Pbezz45+fm23a2D+07uAwAABy1/+PYuAPAFDgDY6bb3S1nL41eWAtnXjsi7t24AavpOzcludoEtbC0AgPrM/WLf3bJ7ufAf3CIBAOXHW58dmVNLIABA96TltxaOsd4chseTkDm3PYsJZQnJCclvxlI9Y6e+1CGMPEvuOfHTkZ2d+/P2Kg5+dcUi9w407Y7Jo12v7hd4fvsN6tMD/8xd3yvfLDjxTbd/xEUJbFWvvXG6mmsUAzNlC99kVkabOVZzBbUwWiUs5Jjgoar4Hr+Nl8jrgRE3vGQ+tSDV8UnSDSZTPHvLPO55EBAFfBgat69ZJvJ8OeyDSOR3qG4uqjPbFaOYsaz0uS6ZIFxOPmbgp3iFqIFeYyU5WYO2ZY1j+z5c44Mt4c/jz4JzwV/ILj/Jy+FgF4czieJl8oCvp34tRNWbLBnxAbxJPD07XuJpvCmiIpKM0sjTTZyO4FbVjf2AlsMZh3CiSTO1a1NsH+l6lMk4t0DtUS1huYcWfFTZJytkwIweTdeymUmANDLyhCGo+VjPVaJlm0tAx6Fn0SMB+pvadm0ZeKOZ4FYISsU0LqqexCndxYCq+rxb3wnYMDSaTVrwU6UTNhi8cZPYxU89+HFBDcWYKeqjbIwL2+fWxMTIoiPta38+QR33jp2YXzqKXvt9GojgA4GIZTVEhEIymMXMkW7ypOMJS098Cg7RSUwJg+mVd1BJwjeX8mmrYPPeVDTZ0IfeC6NfyfG73JEjCXvOMpD5dwdxOCixkzu6hjcQGHHnC2pBEoln6seFcq8c+PEN1oWZMZ9Re9W1N3tqxh1eeWXy7BHrAy47gFRSYgE8jbUDgOSds4DBG7KznhUQGN+xyecNYf3KQsTOgBSe9sRiQYNd+d5C/JeMRxtG9W22M4dwhu0REWZf/rpAXy8OPIU43shac7RT+KavNWNYNpCyKeq6ZbacsykbsXGiv6+VKB/RGNYplJDMN5cwkjoyMxtK5OIydySTo3KKlXhwavz4Ajrr5wLHF0uPzqldoplTMQi7j3qSCNcy5XIq38iy1w+nl6QVTxezH136oOusZif63Zwxh4Z2Hq10wFOKlQIZVYnCVmoiVx1QZvzgCj3vdi63axGKO5kjyeov2FRwt97d8/okmJB/IbNJ9Sh2AFewOWfH5hpkBkH7CC+nnyW9ujIb4PVq+o5W5xwSBMrLcxnCYw0bMlgm9nNjFkAe9ZQfq717A++Oz2ENbRDGjzYdnm8zUyHBqz8QvakQUs9CLCrvx3oICebfytINNs9gj0wZUFb9Jfwd71vSoPhmDmZBukBfIZuRY5vs/3OAqrzqMp3HKayOx2qRbhaB8ew2D4YgiZpUw7qw8XJIj8p35bV9dIFX+V3oFIJSCyPNdwJIhpb9FHNpweUXBa6Tj17aHYn4z7OslJPeHRENz3zJm3kXqCTRUN2Sf3OOj9oluI21yzoov+rWJNxuRVdTTRdeJAKJFHOm/AkFr39FpJYjpoFFyeiPkD2MR50hHgep59vknijqlNTt9MXxTXYAJy77XqEOmA84Pe01yAOv3+okm/XywejE1aAieBEoAGfjwO/ip6ECgwi9QH5vXZXLQXLDQNjVLxm9tUOmrABcb20qjb+PMlcjyKVsfB16dta5rnoTjgD7uNT1bv6WlBdg4rxswhMQeHomjGeS59D5xOek0frnvmSWliQgwALIL1Bmus2k+ZDJfrtz3Ul2pECIw5A53fHtJbojeQxbqxsy1gz3Uv8dRDChms03EBvQDdxGXzdvzhMo0wlW5nVICT38+hp6nfhM4k0mcF0BAC46K+kWMNPQskvueuFPtJ+DC/2/Kzw1bBmyns63gRXGvjBy2yIe+9tzmSw5zxwHtYxn0ZawG8ITBL1MTR22J9vIDqYtY74c6tUKZmjERJWogQp3LQHK7zu7cWbAebZ6aWDZXRKcf8UAvHktFKcnjfPuaBDbOAyAvfPA04Uif9G1zFJQP2XlWsgYFuo6bZoBG9DNgCpZAOnPj/LmXXhzRjG6JjzRySK/V6lTpuglfsJCn7hTMB5T5T+yHEsv69RhGeUsrdWwWv3HQm4dpMaU+jxmvcZeojYyBPmTcA4fsqFOJfnCOR+IZZjhGvJmD1aLqQQas2/iBY20EDt9Wfx8fQZL94MXaSSatBMQLi0Qf5gCkb8tvDg56evoq5ZpCO+Su7kOxk11fz8YkUMm808CM/OwqRBjue5YuRH4KZCr3W9HBxv75HoUvu6bGLOAHYi2Jk8oPLoVaEupw31t6Hvt7VVGnj6DHNhA1NWkBo/P9YnZ8IPW/VVK36Wrzzo/LVR8DM6HenwwVXJm385hw62av4riE9w5y0UUv1TahhkdeazcCDtvQK4bhTqS5kassrkQkpUKbLRzCmpQg6gQuNW4DEZ0+nplDEBRy3Gg+GWjIX2f5trlhLFmgVHmfNNCHTGiKoAB7lhGqPEGTKgxmWR7GKcWOrJGWGVFIMrxqaVSrN8OQAuib1mZIear2tfN7/p18tdzakcMoRVH07t+jp3ODsxRu2poiQFNwQX2sMKQSWiBj918J+DFVECem53dBQwiByny/1j/Y1CB0HCsvBjVb4QdCXBdtVYh5TB3ddmgLrsjFZFpyKWzLEdpFDUltLP2speuNGHkypejedC1iK3wcyCnPF43JLLiij5AdjMIPpEmg0vPfaP/UwQhxyeK+ytSafUvZvxgndV12Zv0jGwTH5Uw+qAuOZoEg1ANNFkBhk0Z8PEpg2pIJTfEZRWxGRCQN8zBmKgKIWVKTGaeGe+B9oYGCYqFGvJCIlfvtNk3QlirZfjV4bUiZfRwko2wJeyDV0eN8TFA8saMpmzlv/E8C1tQUGqsts8Q+tsbB9Z3dufUYyf9z/q2lnX/bFPWzc8vWx/+uTv2T/k8M34VVM+LcnaAZnmvs3sd5Dqk1TFgTr+GDS38mLgPJ1cgMB1esb/YW/q74c82P1Rbvzh6WqMgQLyAWaklZ+gl4djRaVEu/ZRF3O+G1MaCXh3WoJE/4UpXX1oHkv6cO1q3Qi7tmcvQ1GB7DRRuoRNya7xR4ZBelV1vZIPPg0vLhFStTHq9MWvatZvdyHHtjiWzICj36fv0pUJQBhkD6bralNFEUZZRhIhcQIX4aEXS23vqTGoTn0MbaoOYU9eqWI2yyaHvj19u79J9uUkcNBjFxoUFENJ8NgxY36Wm85hxmc7SfBdcsCtnY7QeABgzv7WHIe6ozfoRJC04IltRvdmTZ9X2yDlc8xZkLk1qDPiPndS3y8pC1iO01DKjd7pitYBsF/4J+6t6mfPowAaVawuDffAbuZC2UBk1B97lczKvAIbMMna9DxJR/N4FCuw1wtbB7ax2O+EJd9LTfN88fX7Xz/4U41rWctOp9L9wgXQEJbI8zwD7RB8D6A2btEJWySpMNmcM6V6k221SPU1JYyhrXQuvJ53vY2H9Slf50Z2BPS2hd9iqcG/J0XPzAqXhK+QaqLbIQLm5YjDYdWMVl5jtF3AKJqbn+l7zRkoURjcJOkEenZw02X5Qe9uDnUVaqDXJ2EKjzFgS7C1wd4SVYSQGq3tka+mrh9qPjYVyZ2CkYPrj4Qjz1eOAcNW9OFiXnK+PN92MkLNRT5Rx63p/2027vRvLH1cnmsYyJbsBY3tSuMpxEsEwU5xxoi0WsrHoziVt7gRwv7A4DgAkO+/aqhvdv4raAQDc/65fVtgWK/x3AZwkFVOlIe3iKR1ZEXh9f4q2rLV6r6xUBrz+ZnYnAND/S/F+mUDjf1vQ3+NCXKdREJsziND2pfSwkIia/Z5lw97xnHnXzY/D7fqmQ7Vnt/p9f6PmbqWPZIMo3VjJZX4v8604PSyR7WFv9yT7buH8HvO1t3+3Hyx1ZMaJppDlJEmazOp1JT/TuJX7/EEHe1tQ7t35pMGFE+kzaMRm9wlzbVl0yU4nMSnch3sO69ubS1Y8TJLEa92uVhX4mqkl0eLEza34e1wVopBqZKuKDS96htfnMdb9TvO61jJ7yW9dU2ruIt22QjvQKR+VjeuVlwF47/IQprY9LvplQVZA6eDUINbPRdb5XvaLu4nW/+9fyBAW0FyAVFPh2PRcOTpp4LG5eILCImWi00pwSBnqb9QrvAWcMEQ8f5SatKo+aCYYdPAAnaIRt5jkbCn47fUHM36vHkrYLmwbuId/sST/ixNvCzfX89Gt2cXrFfaJQfzFiY7A3LZua522FX+7ymA5GW2qnuMIVtdt2RxNAvcsc9ip7bM/gyDHUE2BmE8NUzGJvXyw+nGEKOJvdUQNYLoVma35a9EN7UTn7QAGJZgxV3Xz/a/Z6aUZz479h9b82TFGZiV6t9FK513SCYSL8I9Xt1yQlhiV8zIK1lnNh2q8jUDLxI81iUEEGyPie5SvKLQOkJC3LV/VeHCFmW4qSC8Nfd5vFHzFrqvGCrMcsXZ3+tn1AkCB8fVMrXfzSdmf4aFjHr2LHHcNulBytQTHrSmIzk1HJntE32c3ABKkVp+dhGtUN7fWD0Kw4xd+KxPEePQX7B71LPPMDkR2ZJ4BML0+I2KUSEsvlVcBv+V5NhDqQTEe52OpZbW8T6HBAtOmR9KqyJ3hQ8bML5zLtf6i7t1yzGvHsmsr+mGa2XW5n3DU9JcNRY3w8+HOjFXh41t+ALtZ58fbOWSpVzeLDi0sXLCfeWH9IFPuQaPA9k3Vx6H5+OMNNdows6rPqCk7y+WVb2qzbeW/JSlZKzvQuTWeE3APDM/LcsRpY1uXRH3Hor5HWBiufrAku87EwzvHKRqJ1KG2pMGln1PVFH8+ZHxIGMbuvFt+v43hTHf/NTgv0LToIFGDBfuJFvoZ5iChkbC0J9CCIZRlydH9BzD7WTKqJ643lalgAftHUyF7JiWjrX7wyjW8CVyUOLJrXLxinxIwJNDXYaiIRCWSbR5wo3uK43u2nSaQYSl6djvjdn+KRJS7cHy25jTm15haP0TEjCcwx6gM61VkMv4iiGlFDm73kaX08B67r5L1DjchPmfiY9shSV+QtsBUKGNVhZt19A3RJQ16EaDAeSHh3lMQN9KvNq12VedzGjactP8o3F1f+qiFTpD52cQBRg9Ix5x2GFQTA78bj4G3KN1Rdv7swSoGUlI3NpVeeqj6EcWNPe/1+mWAVw77q+avcMY52+gGH9vHV/5g/RduSUZz2OZL1fhGQThpqmObTJtNWl+Pl6NsOB70ndMQH90C3mLf0M1/TNTu+uh2ggyL0GkNgN1q5+CV1VyZAqMo9c/OPnbi/ko44F/e7rAEGcYODdIJIbExeuowTzPC3xSg35g4z7w6d4pYgQ+juGczoKLF7RnoCsEbh3NxCd1NnJmshrbmO40gPGt5YnvWLH48tk9HxCXTk8zm9N+VGWuj27dVeovaxtwu41esIbz5Mkf6arnR38Zc6EkOwufBMTd/M4BZN/23IS4iyxKQwRNrwpg+s4MRk1VtINSnaO+GkaZY2zBAo1W5jgkh598EJILpV4xg/YUS/yxjbVWXzzhk1Lpdf0LHOSydyU4uOmK4YcbthYi/Xwxp5bYkeG7Pt3bust37DefQtdec0D+Gu89TZqogWqz/3gErKQt1j+PdPP/tNP73RiUw49xAgfFkmfx9MNmFtL0ADAxieS1mW9vNiWYPOWbgnfEYN4Hth3nUEJO+Baz9tjJbSPAzG+t5iHNK9A3hmepmuZzANlMhdS8lKEYYJOu3HXphTQAwBpeOMqBRd3Li/CruDOm8XatxL8IEEBnsDDJpexYO0BaW6QbDthWH2uodz7nKCAGiuBfzWBSCdvXfirAMQwPfFUcnGeN/FegPnEtjvi/tBtJCEmU5XdvO6cd8rxQlUir5dWgoSmgbEbiMVbKeej61qwd/gChDov3vblanC3/E3mwPi+tNL41onqqybifiq9jcroLLhaCAxDANAHXVzR1NW9omw+vsI4b7y/BfNstWiTPm+19MTTdMQyauVuPk6hsDwyL6ACYboZE55Rnbc6i8FuK7jOMVBIyUnFnBMQm2p01XjNvwP5ymiI/2NR5sPDaJCoqxXD2j9Wmes21hJds6A/lWKwdYarXXtthYttQPS6YhlHh9TmspCD4MKBBEkab42zniD2IX8xeRgLgu6s7zR8poMKbMRpfNiM1sb8PRG1Tau/jCKwCw6X/o5z8ONyVhGNuLCly9JOLYp0PPwmNrjvU9mvZc9ZyIj1Fc8rpdfumz3zMVns+N94fjrZ4Ev5vBWmdRvdxCm3aW717V93gw0IOxc/hMxj6Xx55FBdZZzQzX+XbHneHuuRiFtafG3/qo8Z3+UYWBAN3drW7bhJtMZrwXVlQqGFhce2Ba/QYfIr3IYjppxJC2czFutUg/NhthuXjyhhfjAMb9wdFkcPWbOSIvHTso2EZHnF2MTHaRX3+BS/88SlZM/d+/iM7/q7xASxbAQKq5VJxtIl1tJkr876N7YmTF3KwlEsfbdnjNai1+vqL8r+INZSGc6HiMAhfBp7tPJFZi73h9vz2Haj4EoZ5ufLDWMZ3js6z2h62r7YKpWwgb/l4TnKpbG+PEa0tOn2ynIphbRYkLq1NWE46fyllcG4ukQszEE4eJhpr86iW+K9Ki3FjrPSshyFUlWOWal1dAQXg+dOCDZ4dGXUASeWjG/THI63hUo9gGqI0QA07TXemO7DtsoaykmafMfUO+Q/pncy3RKeGUWQFscqtu5592mdClki6juL2NKeFFLi1VT3OPFPaYyJ92UCwvKpdX0bgc4FpW/cntra7TGULQqKnzdLPWbICXLmFIiwXCO7iFFg0vByc2VIWAc1z4lKQfYM1Di/iLnzlCop240Oz0bkz3gNqiU3/vit+ToJ3MExdI3CtVZbq8fVlOcr/MEQ/gWHEBBe5J6vzcH2dAIBUWLj1b5ORqT9Nt0M6baRln1fWGtRKimK99aJRt8Fusbit9wXINrLCJ7TUg9+vbNR/IhLdX49/50gzQmhoPrlWXtD5qdXd1yEtqPcSKA8e+A+3uD7L1HorwIp2ccXFio+Y6BXa0OuhGZQAb8/fGSHJJmdI84XyxCmA01PAd7EAc+RMwBpxfD7pKPRrk4Pa9OxSjW/XuP2U+X5Ku5AZI9BK1j9eIKEGtNX5awg7ZAMLXhixaXRV/5GXhh5fx+duUSnD6yea+htyTVs9W7Snbn6ouI5MUnZFs7Q6/ojC2nUGVaChBfSyDGVzt+6xnZXg3wzEVbEo63VaVlsU50Xzt7pwPWz+mXNeu2qcI7Lqbsa+tiSu6d5rl3awS1Pw3aa3u2xpY33uyi7EvoeJR86P2k95ngNkzfsFgmYW+1wryjQSomWL5UIk77KhNo4qifgbK/UtmWtZcDab37IBWaUNBCAzCOhHnkIdIR88olt+IuMFpkep6Km/XIdqYzvDY+XyvGwmVPUaZbK/qFr8jzuXboCGdZvbi5ApbXxtqVc7s+yOwhCJm6y68Xh2aGplP2E5Xg7rFymB1sUIUVVI48oixD9eOiDf+LLOqaN/uxNXQet3qRvNycY+xvzNa5ECxVt7eGrntEV/8tg/XesaRATfoZL62je1VfhLsyn1q4t2ZwKhDVSZ9ALuxCl++4tYV9OAyYFY1aEOrdFYFXuOzizAPudroctYoj1SGTwpSY0KUv/Avw6AP9CTohjb9GjBSA7tdM3WhSltDAs4+Uugbza/UBA64tNTwWJV4rX9UvFIIOXoISYxGcfelyeX47bVrqcr5hOt2cOrE3C7IGYLibByqaxUi9Di6sxd+Dw3Oo6wEcpSDCXecd0/sG58P3Z7xDKd3n0b24apWqOe75J4+gx511Rh0tg6r3Bm8Dhpbmomfl2c96tsng2rAyzdKMUovcTqLXH40lu/6FofDTOnnlOifSVQco3G2qy88ZteHR31u55Mv+Ds/CdrN2MUMmqLwryxciA0oOBl2oF/BWaO4L0imx3uoJCUmulwXnYZOckO+tgGPtPTWO7kxbLcPN3grzLzmXucuGUE/uVrAFM9pXFS7H+BNq8yHqy04g3BpSiyTTvcvGSDZZVZ0d0NOdZPbTNAlOxABYuHNsPtHS/CCLHybC5e1b/rvXND9KcNCN5MlDNd4MVTaGR0Y6UgEUaaJB94rRB2tGnhu7IwFKUYh+Y7NHtuJrpH3JjkPO97gYvHndXSc7H6rguqFHCAppPFz6/InFInuccgd+k0HSt2QV3oz3hqx6z2FBzDHphw7u00GGdtbJ776Uce+QrlUOZTc40BlLYXQAXlUeN6iG/MPL+zIkBCml5lf027ukT3TeLntAC46MKppPAB+jeq4PgyL4rcUgIdA2FPR8f+cvHbUv/NzvzkQhLuKfX6h/4JrGShmAV3pe2eHQVPBLS2wG32dZkKyfoVpUKGnplt4/gMo3erpQiw8LIW3HN85v7q9PzOGRyrppRHdgoX4N/Mx/wfn384eHmYaeAdMLK98gSM2cUYUtpaA0vqI5+JBB3uvwssapdrlWGX8X3hezSnGDIK2mAJ4WL/Lq1S7cavQOpF2flY9+q+j45t7VUZuSYuf3v51ln5CylQ1V7S+FD3cZGKmapZwUdbjuiImhWuTeqmUe4uS8ccRmbFP0oul65/ZlzhjzIRHWFW9mHeWrmVKDUy54C0DH9c+DrevTr5wvUSr2Hq2YpMpgmy1u4vmXYg40VBze1M3XDtctLxjaMGVmPE/fHLzr+Bfwb+CfwX/Cv4V/Cv4V/D/gYAXy0oH6te2rZ7cEi1mqG4uPkbxkoR42W1/yv9Aa0R4v2QaSGwVlSPWyykzZsJWCloqQjP3uyGrHIYg2D4A4I2RmIQQk6atfdY/XAWOuei0rXxwKhINIyTDc/peagOM5gTsk8ip5ocpXDVzUTeFKhVTmcHwrN4hZQBgVqNkTn65xzaJM5wEKQfk3hZbE1esB+Cev/iI3/sQ9s02cowHxy2AFfHYCOEdM+VcSMcVFdO4qxziyp9PdOw2BphkHSJBJJ4xN1eOscO3Aw9DKzUMlivmz6BvTx8d1UToUxP9VfKGQxQBb6bIhmQ9qoke5UvkRV8YtvA8HfXUALUq37b4bv8Ax+T3cQvhczMtg6mMXzITF/xQew6r2DxOl4/Q5TZI8UwJVyOPtPUeVuOXWU3rXbfMGrZeNooEievOUBuZrC9U1954lF2Cm+p6pQsFtQhJJUJl6+GLl4C8iPJuJqw2FsdnRGv85WCG/bf8w/eR9hf17DbfUKehaQ5SCADAfWx3ptlz+Ien3/80ehWpOVPUCGEMj1vAsLpCmi06eUG95Jsd5yaikJev7DeaU7lpc8P+3YDBIZJopdw8sckHY/z2cq2XuytpWKu2Q/OnoTV40aKbqrN/UR6sSGfmmp5SUk00XdjWWvs6pS+j2mFkas3kVpfWKHZUd0cyefDKyvtol4oividHu/DPHk8L2J5AW8wizjp3BHTKQrjSYE96mju8wFKVrjl1Vd07oVi+muiNOWB9z7M9VC4TbtN1agNMYLtHg2ulrUMQpnC6vS9xNyka+RV4JCTfoRtLydkP8CwKRS5mLNNqR/VvDRfH/3JKbZbrO3wZ6pBsa9B9vpd2gxQ42eSW2n1HgG7LaEziJchOAsuuOWRFrYfBhsO47FGD8svGNXZzOHu2bog+5dJnnZHeu2OGh0ZeKg3vFnvtxcWPnLc5N/traai+pvqk9/A3Xb59CheEcrjA1sI27Ix7s67SzNcBJNoljlIUQipEIPhrS6xmS+lUCz5X6zigRdNLx007+CAusMR8+sLLFK5KjNxReordJD679YBzl2lmgks0odsBxy+5ub71SoewgWbKzKbsOeIH81Ip2Jyr8R1OvF3PkUBrojWC5XBoUS9Yn7y+jCSKsUsx1zy0AeGGEa/KapCayKYvGV2U9wH0ticeh3HEJSXi0uTKCin76PDJnJy8+s65Q9DjFjD64q5Xr9+Vvgfy5R4IX6ufm36+eCJs7WoqLS1Lgp6BH6xEdFZsypXQPuSfdqfqbWKHDcgfY0bXW4eq/UcS9+JYS54RvTMj3quZfg+5RAmdqCygQrCegE8RUQTy8of8h6H+SmB60lEL2GE5lcD6woNP2Cl27yxTumZxcGjuow8JxbdV1R2luyjz5lyhCbXOhMpG5XxI0xtPrkwJXAfH/kgtRWl7mJNw2ahx1ON8ZRc9txhlIk1nx8orVcms20MurJ1fiAFpkui0kFbAG5DB1UkJhSmm0FotJ8e+idB26ED6ZFdCOyMzoCqvbFBQvsnM9WtJ4iVV6ZKTFOqGNwD1V0OUhs/Qs5OaEochHn285QT4d164AWLfRoAuE5qf6Nl8GPtV1IPqAJLTZKZfxlSXatuuvsqT5Zv9NJZBouHV2bLzwLukR4zRiB3JG2ExRXWYnlPwqhlDdJehdWrmjJKi98ypCgj/oqHOL4PHiWvvgaTMrZ/re0bCjpcfwDVB3IbnkRw72irYNWispismnf/bKWCMy/0MI/Mqrl9K6M4YbpUpfQ99L+6NcyNLff7wxypdE8Sk+qchVoQK9Id+ilqqyO84KfWzfV4u+npV7x1Gtr36TzS43W5iV53jj21TJt8b3rJML9GfuVRx8924YUqoulbvnAvdhx7PwGaHeCQaPCW5JTNBZhuxEz8eL9u4p2RxfCQoxvO9rQWQFJEhWIIaZo4AZ7U7Qn5kdPGhI9oB5N0AbjPSOy5wHZHoQgY4v33d5xJgASy57DRRN/0M+n202fPD0w7R3LsWoqeHp6lfRWn8FpDYOF5hElCAwmp9MHXGBbu6cWccRma0e1O47zRqCRGCRNIfISauD0ehCjCFKPDyLZi4A5/5V1Scft50jgzVNNzvMfBAboNuaGHkoEmO04NabZ+aY2OQ6iK8wa1+ye9qZlBB7nVvUdWQpAyioTDNN1jVuYYerbvp1ayTs4uh1r6cXRuSJHBBRPMHzCUDKCFRKglbajTfaAwb/3rvkL8s4sR9OGvRr1HD9tbgv2L0QwCbdW+pnLWodg961Rcpf5dvSh/U7aWZRBTpnTRPsG+hOIEV1EmgBdYpCyA1WKmyyZBtvkoMpUcQc9aTT2c2KoXQEnIkmc/QWfmcx4oWQmnCxH6fEfEYVTLm1E9Rgl5ii0sOJ97nvz2cFG5kGnXNuObPsmKU/ZXIscncGtKUyZ+DFsAdQESI3wG8qKPAD34K+Bl8z3acGN2eidrpWjgzeeoCQyGGhLLmyP8ZhDsJY+K1kJG7GVeqyoLiYaPYk+XTSC6Epbmhqs4kF3EeQpxVowaeo6DIiZgLFsLWmSJU3x4jdxWH8yRoBuME79vck6TuK16ZrJUpme0HMfCHlV2lN1jMfN2txUWqPFAZ7wDALDq/1Zk5rrAXCXxVyS+523FWVKI+o0ZD+Mzsw/nBKrHCMgiGpzEMGqV9Qwipbw805wWjh8ZcE/spoG6q2cYC/QZHv/W1SJjEE+pLl3Wk70xX8MQNfFiqklmcwLuwjQeTQREwf9izcn0KfWNoQv9hqGZHqMTvpHToxRYpyE8jJVPSVa+xr99E9D2t/HRcUEhfL+LoNjtqUeHzJpP95BxWgQWwwbYC1O/lvO6iEV7WbejSSfXDDSBCmrb8Oasa0ouVGmEO4UZ9iYv7iYs5pzeMiXxjlIwa5gxZXSB+T1OKOHWMuKxBbBB1o8XdFHNxh3n44al7iLXFMw9H4xEujawg1Cm66Asgmyh+5dP3VZQsTU6yymbluXWuRkh0TE9x/M9JG82IeBwH2CooRgH97BLIuesYQXnagPJWonmTm7Lglz1SQuxSSZ9WhLINA7X1ro0WS/y7vfh3pyMqJFbSkShm6Oo4k7bQgutbQNuuT22tt7IEa9aaWVTLR+0oRvshgmblqwxnp02WUUzxdBQ9LIJtIdRnfB11tAEJLM7/sfzRR2gBer0C/VH8h6rkjyhPbk7xRkyjcLNma6cqPDs7ffjPhmvA87M7r9sHLnlsZvL8KRZCHIT4c7HGLPab2XbGQhsRMwqNtprZizOsIWnc7IkV/JD3134WuITychp67/4wFAvBUvDu0f0U5RdIpLaUw9zk0N8NqIrfqhJABZ44sQtC4BKmlIlX29YXKR1o4XLhivqoaccGSOPUTgByZqvAW5Em7gk+gNvYfNHfW/mQi0XdkUz5bE45fZKwiZtsylaB13yAasJIm9+U38Zmvw7hsinWzhdpfk8RrM+55E8PIO8CaA8YUj24H04+DDVryYXwzFYP4WZMlkyavOz80UnrcxjySdLleGVznSiiZEJ1c4KW/tNavY9U4INu58Gi+6wfxIi+iJmdIgO79afs0htBMv8wLGF0LV7RgZSzcDPJ6n4ArzjeEn3SUzh3S/TueHs4bV7gQRR4DNwztmLztl6ymksoxux6l3D/BUbR7ow0OcZQ37qTcrURrvwN/ZtJGdhyP1JN+L1XlTxfFuB7sY1RG0nLl2pb6MaznecJ8NVRS9HgJ3DSNFh/a85c/XRhl9qBmQB9mYfSa4V7AIBwofym/BGw4sTzSauPbPdIa/do40eMBFAUNvGx0cXZ75Ma1avxwj/Mqr+b0vAR9TgFczaY0k3KY7OVEmCpz43wdrwx6hAA0ILgRnq3Wp78M0au9bwLhjIdeelQdxjQ0GA2Jts6zydh6T1QMoqWjE5nu3jnZcjK9zeSs/9rLU/w4yOuKcmuAMhZ9dmtf1KgD+0CAJKtl7f+ZUGyAArW2bX2t3ZuNS1tbd/Sh6FGzxPAZ2UtbxJzOuljD9UFAf3VEYp6Wzom04HjLUEECRSiL90Pemr/0KzY0nJLu+V3dt/W3LiX8l9QSwMEFAACAAgAvFVpRteZEilfAAAAagAAABsAAAB1bml2ZXJzYWwvdW5pdmVyc2FsLnBuZy54bWwtjFsKgCAQAP+D7iB7gE1NrYXMyyQp9MKkx+2LaP5mPqZz1zyxw6c9rosFgRxcXxbdlvwR/cmutwmU/APYbaEmFPrXMw45WDCNQJJaGd0CCz6OIVvQvEZSihMpqN7lA1BLAQIAABQAAgAIALtVaUbO8+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
  <p:tag name="ISPRING_OUTPUT_FOLDER" val="C:\Users\Danny\Dropbox\Website\M9P"/>
  <p:tag name="ISPRING_PRESENTATION_TITLE" val="Section 4.5 Interpolation and Extrapolation"/>
  <p:tag name="ISPRING_RESOURCE_PATHS_HASH_PRESENTER" val="733aca63924e22bdcd701466582c285ef1e5735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162</TotalTime>
  <Words>427</Words>
  <Application>Microsoft Office PowerPoint</Application>
  <PresentationFormat>On-screen Show (4:3)</PresentationFormat>
  <Paragraphs>122</Paragraphs>
  <Slides>8</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7" baseType="lpstr">
      <vt:lpstr>Arial</vt:lpstr>
      <vt:lpstr>Calibri</vt:lpstr>
      <vt:lpstr>Century Schoolbook</vt:lpstr>
      <vt:lpstr>Courier New</vt:lpstr>
      <vt:lpstr>Times New Roman</vt:lpstr>
      <vt:lpstr>Wingdings</vt:lpstr>
      <vt:lpstr>Wingdings 2</vt:lpstr>
      <vt:lpstr>Oriel</vt:lpstr>
      <vt:lpstr>Equation</vt:lpstr>
      <vt:lpstr>Section 4.5 Estimating Points on a Line:</vt:lpstr>
      <vt:lpstr>Estimating Points on a Line:</vt:lpstr>
      <vt:lpstr>PowerPoint Presentation</vt:lpstr>
      <vt:lpstr>Interpolation vs Extrapolation :</vt:lpstr>
      <vt:lpstr>PowerPoint Presentation</vt:lpstr>
      <vt:lpstr>PowerPoint Presentation</vt:lpstr>
      <vt:lpstr>PowerPoint Presentation</vt:lpstr>
      <vt:lpstr>HW: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4.5 Interpolation and Extrapolation</dc:title>
  <dc:creator>Danny Young</dc:creator>
  <cp:lastModifiedBy>Danny Young</cp:lastModifiedBy>
  <cp:revision>33</cp:revision>
  <dcterms:created xsi:type="dcterms:W3CDTF">2012-12-07T16:47:49Z</dcterms:created>
  <dcterms:modified xsi:type="dcterms:W3CDTF">2015-03-12T22:32:05Z</dcterms:modified>
</cp:coreProperties>
</file>